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Tape strip-based RNA sequencing of 66 chronic hand eczema patients revealed multiple differentially expressed genes, highlighting significant inflammatory and epidermal barrier alterations.
Chronic hand eczema patients with atopic dermatitis background showed a more pronounced type 2 inflammation, unlike the more type 1 skewed inflammation in those without such comorbidity.
Downregulation of filaggrin both in non-lesional and lesional skin, compared to healthy controls, suggests that barrier impairment already exists at the non-lesional CHE level.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Tape Stripping Reveals Distinct Biomarker Profiles in Chronic Hand Eczema of Patients With and Without Comorbid Atopic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Bar,  Ester Del Duca,  Eden David,  Swaroop Bose,  Gabriella Chefitz,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pages:2271-2285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https://doi.org/10.1111/all.16466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2025-09-02T12:20:42Z</dcterms:modified>
</cp:coreProperties>
</file>