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MHC class II-expressing MMCs are detected in the intestinal mucosa of a mouse model of IgE-mediated food allergy.
•Intestinal MMC hyperplasia associated with food allergy is attenuated in mice with MHC class II-deficient MMCs compared to mice with wild-type MMCs.
•IL-4 and IL-5 secreted from CD4+ T cells activated by MMC antigen presentation enhance IL-9 production by MMCs, which leads to intestinal mucosal mast cell hyperplasia.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MHC Class II-Expressing Mucosal Mast Cells Promote Intestinal Mast Cell Hyperplasia in a Mouse Model of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Kenji Oishi,  Nobuhiro Nakano,  Masamu Ota,  Eisuke Inage,  Kumi Izawa,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pages:2297-2309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://doi.org/10.1111/all.16477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2025-09-02T12:22:05Z</dcterms:modified>
</cp:coreProperties>
</file>