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21 adults initiated on peanut OIT, 67% tolerated at least 1000mg on exit DBPCFC
Decreases in SPT size and increases in peanut- and Ara h 2-specific IgG occurred in OIT participants but not mechanistic controls (n=9).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Improvements were seen in FAQLQ-AF and food neophobia scores.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Epinephrine was used infrequently; the majority (94.5%) of adverse reactions were mild (grade 1).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Immunotherapy in Peanut-Allergic Adults Using Real-World Materials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Hunter,  Kok Loong Ue,  Victoria Cornelius,  Ching Ching Yung,  Iason Thomas,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pages:2310-2318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2025-09-02T12:29:52Z</dcterms:modified>
</cp:coreProperties>
</file>