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Data were included from adolescents with moderate-to-severe AD treated with the JAK1 inhibitor abrocitinib (200 mg/100 mg) across JADE clinical trials.
Improvements in skin clearance (per EASI-75) and itch (per PP-NRS4) were maintained up to 112 weeks with both abrocitinib doses.
Data up to 4.6 years of abrocitinib treatment support an acceptable long-term safety profile, with no new safety signals.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Efficacy and Safety Analysis of Abrocitinib in Adolescents With Moderate-to-Severe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S. Paller,  Lawrence F. Eichenfield,  Alan D. Irvine,  Carsten Flohr,  Andreas Wollenberg,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Pages:2213-2224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://doi.org/10.1111/all.16512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2025-09-02T12:30:36Z</dcterms:modified>
</cp:coreProperties>
</file>