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4" d="100"/>
          <a:sy n="14" d="100"/>
        </p:scale>
        <p:origin x="173" y="173"/>
      </p:cViewPr>
      <p:guideLst>
        <p:guide orient="horz" pos="13040"/>
        <p:guide pos="16600"/>
        <p:guide pos="4058"/>
        <p:guide orient="horz" pos="11316"/>
        <p:guide orient="horz" pos="2947"/>
      </p:guideLst>
    </p:cSldViewPr>
  </p:slideViewPr>
  <p:notesTextViewPr>
    <p:cViewPr>
      <p:scale>
        <a:sx n="1" d="1"/>
        <a:sy n="1" d="1"/>
      </p:scale>
      <p:origin x="0" y="-456"/>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9/2/2025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MOv18 IgE, the first-in-class IgE antibody targeting the cancer antigen Folate Receptor alpha (FR⍺) showed early signs of efficacy and was well tolerated in a first-in-human clinical trial, with transient urticarial skin reactions as the most common toxicity.
•This study, investigating the immunological parameters associated with these reactions, found no signs of skin antigen recognition by the antibody, no markers of allergic mechanisms in patient blood or in the urticarial skin of a patient who received the highest antibody dose in the trial.</a:t>
            </a:r>
          </a:p>
          <a:p>
            <a:r>
              <a:rPr lang="en-US" sz="3401" kern="1200">
                <a:solidFill>
                  <a:schemeClr val="tx1"/>
                </a:solidFill>
                <a:effectLst/>
                <a:latin typeface="+mn-lt"/>
                <a:ea typeface="+mn-ea"/>
                <a:cs typeface="+mn-cs"/>
              </a:rPr>
              <a:t>• These </a:t>
            </a:r>
            <a:r>
              <a:rPr lang="en-US" sz="3401" kern="1200" dirty="0">
                <a:solidFill>
                  <a:schemeClr val="tx1"/>
                </a:solidFill>
                <a:effectLst/>
                <a:latin typeface="+mn-lt"/>
                <a:ea typeface="+mn-ea"/>
                <a:cs typeface="+mn-cs"/>
              </a:rPr>
              <a:t>findings support the favourable safety profile of this novel anti-cancer therapy class in the emerging field of AllergoOncology.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9/2/2025</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65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Non-Allergic Urticarial Skin Reactions Associated With MOv18 IgE, a First-In-Class IgE Antibody Recognising Folate Receptor Alpha</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Chara Stavraka,  Jitesh Chauhan,  Silvia Crescioli,  Sheila M. McSweeney,  Amy Pope,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200329"/>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2025; pages:2225-2239</a:t>
            </a:r>
          </a:p>
          <a:p>
            <a:pPr algn="ctr"/>
            <a:r>
              <a:rPr lang="en-US" sz="3600" dirty="0">
                <a:solidFill>
                  <a:srgbClr val="204894"/>
                </a:solidFill>
                <a:latin typeface="Arial" panose="020B0604020202020204" pitchFamily="34" charset="0"/>
                <a:cs typeface="Arial" panose="020B0604020202020204" pitchFamily="34" charset="0"/>
                <a:hlinkClick r:id="rId4"/>
              </a:rPr>
              <a:t>https://doi.org/10.1111/all.16514</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6514.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Kilic</cp:lastModifiedBy>
  <cp:revision>22</cp:revision>
  <cp:lastPrinted>2019-03-05T14:03:58Z</cp:lastPrinted>
  <dcterms:created xsi:type="dcterms:W3CDTF">2019-03-05T14:03:40Z</dcterms:created>
  <dcterms:modified xsi:type="dcterms:W3CDTF">2025-09-02T12:31:27Z</dcterms:modified>
</cp:coreProperties>
</file>