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uncover an unprecedented role for IgE in CD.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CD patients, regardless of allergic status and similar to allergic patients, display higher levels of circulating IgE+ and FcεRI+ immune cells, including pDCs, which is concomitant to fewer Tregs.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vitro experiments show that the anti-IgE monoclonal antibody omalizumab restores the ability of pDCs from CD patients to generate Tregs.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IgE in Crohn's Disease by Impairing the Capacity of Plasmacytoid Dendritic Cells to Generate FOXP3+ Tregs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Andrés de la Rocha-Muñoz,  Cristina Benito-Villalvilla,  David Olivares,  Sofía Sirvent,  Miguel A. García-Brenes,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pages:2319-2331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2025-09-02T12:32:05Z</dcterms:modified>
</cp:coreProperties>
</file>