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1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report an overview of patients’ self-reported quality of life, disease control, and functioning in daily life while taking donidalorsen for HAE in the 24-week phase 3 OASIS-HAE trial.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Most patients reported clinically meaningful improvements in quality of life and disease control.
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Patients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reported improvements in their ability to participate in work, school, and other normal daily activities.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5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Patient-Reported Outcomes in the Phase III OASIS-HAE Study of Donidalorsen for Hereditary Angioedema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 A. Riedl,  Aaron Yarlas,  Laura Bordone,  Sabrina Treadwell,  Sophie Wang,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pages: 2361-2368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https://doi.org/10.1111/all.16563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56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2025-09-02T12:32:48Z</dcterms:modified>
</cp:coreProperties>
</file>