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presence of AD is not an independent risk factor for CVD.
Only in pure AD (without atopic comorbidities), EASI is an independent predictor of the presence of CVD.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22 cardiometabolic proteins are upregulated in both AD and CVD.CCL18 and TNC are both associated with the presence and the severity of AD.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CCL18 is also associated with the presence of CVD.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Deciphering the Connection Between Atopic Dermatitis and Cardiovascular Diseases: Analysis of Clinical Associations and Cardiometabolic Proteins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Danielle Fehr,  Van Hung Huynh-Tran,  Laura Maintz,  David Niederseer,  Milad Ameri,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pages:2332-2347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://doi.org/10.1111/all.16588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2025-09-02T12:33:23Z</dcterms:modified>
</cp:coreProperties>
</file>