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compared the efficacy and safety of four doses of barzolvolimab compared to placebo in reducing symptoms of chronic spontaneous urticaria in a randomized, controlled trial.
Across barzolvolimab doses, rapid symptom reduction within 1 week was observed and sustained during 12 weeks.
The kinetics of disease activity paralleled tryptase suppression, indicative of mast cell inhibition.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Anti-KIT Barzolvolimab for Chronic Spontaneous Urticaria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Marcus Maurer,  Martin Metz,  John Anderson,  Neetu Talreja,  Diane Young,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pages:2178-2186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://doi.org/10.1111/all.16598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5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2025-09-02T12:34:09Z</dcterms:modified>
</cp:coreProperties>
</file>