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1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Atopic eczema is a complex trait resulting from multiple genetic and environmental factors.
•This study investigated evidence for interaction between 24 established eczema genetic risk variants and 18 environmental factors.
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•One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variant-environmental pair showed nominally significant interaction in discovery, replication and meta-analyses: early-life dog exposure modulates the increased risk of rs10214237 and preliminary work suggests a mechanistic effect via IL-7R.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Gene–Environment Interaction Affects Risk of Atopic Eczema: Population and In Vitro Studies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Standl,  Ashley Budu-Aggrey,  Luke J. Johnston,  Martina S. Elias,  S. Hasan Arshad,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pages:2187-2200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https://doi.org/10.1111/all.16605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2025-09-02T12:34:49Z</dcterms:modified>
</cp:coreProperties>
</file>