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288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This multicentric study provides new insights into the systemic immune response in DRESS and its distinct facets.
• Systemic immune activation with distinct inflammatory signatures was uncovered in DRESS patients, revealing three subgroups characterized by type 2/eosinophil, type 3/Th17-, or mixed immune profiles.</a:t>
            </a:r>
          </a:p>
          <a:p>
            <a:r>
              <a:rPr lang="en-US" sz="340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These 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findings suggest patient stratification may improve clinical management.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61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Deciphering Immune Endotypes Within Drug Reaction With Eosinophilia and Systemic Symptoms (DRESS) Syndrome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Camilla von Wachter,  Milad Ameri,  Tafadzwa Chimbetete,  Sarah Pedretti,  Reihane Ziadlou,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2025;pages:2332-2347</a:t>
            </a:r>
          </a:p>
          <a:p>
            <a:pPr algn="ctr"/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https://doi.org/10.1111/all.16615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61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141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Kilic</cp:lastModifiedBy>
  <cp:revision>22</cp:revision>
  <cp:lastPrinted>2019-03-05T14:03:58Z</cp:lastPrinted>
  <dcterms:created xsi:type="dcterms:W3CDTF">2019-03-05T14:03:40Z</dcterms:created>
  <dcterms:modified xsi:type="dcterms:W3CDTF">2025-09-02T12:35:37Z</dcterms:modified>
</cp:coreProperties>
</file>