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5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conducted a transcriptomic, molecular, and histological analysis of lesional and non-lesional skin from keloid patients, compared to matched healthy controls.
•Both lesional and non-lesional keloid skin exhibited distinct immune and fibrotic signatures, with upregulation of Th1, Th2, and Th17/22 pathways, as well as fibrosis-related genes.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•Several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immune biomarkers, including CCL2, CXCL1, and S100A7, significantly correlated with clinical severity, underscoring inflammation’s role in keloid pathogenesis and revealing potential therapeutic targets.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OX40 and Regulatory Marker Alterations in Lesional and Non-Lesional Keloid Tissues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Bar,  Eden David,  Ester Del Duca,  Sophie Guenin,  Curtis Tam,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pages:2240-2257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https://doi.org/10.1111/all.16628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2025-09-02T12:36:34Z</dcterms:modified>
</cp:coreProperties>
</file>