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71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Allergic rhinoconjunctivitis has previously been linked to gut dysbiosis.
A double-blind, placebo-controlled, randomized clinical trial with the multi-strain probiotic food supplement SYN-53 was conducted.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84 subjects affected by allergic rhinoconjunctivitis were exposed to grass pollen in an allergen exposure chamber to assess safety and efficacy of SYN-53.
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SYN-53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demonstrated significant superiority to placebo in the management of allergic rhinoconjunctivitis.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the Multi-Strain Probiotic SYN-53 in the Management of Allergic Rhinoconjunctivitis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Karl-Christian Bergmann,  Torsten Zuberbier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pages:2158-2166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https://doi.org/10.1111/all.16634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23</cp:revision>
  <cp:lastPrinted>2019-03-05T14:03:58Z</cp:lastPrinted>
  <dcterms:created xsi:type="dcterms:W3CDTF">2019-03-05T14:03:40Z</dcterms:created>
  <dcterms:modified xsi:type="dcterms:W3CDTF">2025-09-02T12:37:29Z</dcterms:modified>
</cp:coreProperties>
</file>