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28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Diet-derived PA improved the barrier function of AD.
• PA reshaped the skin microbiota and upregulated skin microbiota-derived tryptophan metabolite IPA, thus activating AHR to promote the transcription of KRT10.
</a:t>
            </a:r>
            <a:r>
              <a:rPr lang="en-US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Alleviation 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AD via skin microbiota and its metabolites may be a novel therapeutic strategy for the treatment of AD.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64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Phytic Acid Improves the Skin Barrier Function in Murine Models of Atopic Dermatitis Through Skin Microbiota-Derived Indole-3-Propionic Acid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Piao Wang,  Lan Yang,  Lu Chen,  Xinyu Huang,  Zhen Lin,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2025; pages:2258-2270</a:t>
            </a: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https://doi.org/10.1111/all.16644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64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136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Kilic</cp:lastModifiedBy>
  <cp:revision>22</cp:revision>
  <cp:lastPrinted>2019-03-05T14:03:58Z</cp:lastPrinted>
  <dcterms:created xsi:type="dcterms:W3CDTF">2019-03-05T14:03:40Z</dcterms:created>
  <dcterms:modified xsi:type="dcterms:W3CDTF">2025-09-02T12:38:22Z</dcterms:modified>
</cp:coreProperties>
</file>