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Ritlecitinib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modulated Type I/II immunity genes (</a:t>
            </a:r>
            <a:r>
              <a:rPr lang="en-CH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CCL5, CD8A, GZMB, CCL13, CCL18, IL13RA1), </a:t>
            </a:r>
            <a:r>
              <a:rPr lang="en-CH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MoA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genes (</a:t>
            </a:r>
            <a:r>
              <a:rPr lang="en-CH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JAK3, ITK, BTK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upregulated hair keratins, with stronger effects in AAP than AT/AU.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and longitudinal scalp and serum protein changes correlated with hair regrowth and disease improvement.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 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</a:t>
            </a:r>
            <a:r>
              <a:rPr lang="en-CH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ritlecitinib’s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 in immune modulation and hair regrowth in both AAP and AT/AU.</a:t>
            </a: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Multiomics Analysis of the Response to Ritlecitinib in Alopecia Areata Subtypes and Correlation With Efficacy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Xi,  Elena Peeva,  Yuji Yamaguchi,  Zhan Ye,  Alexandre Lejeune,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 2348-2360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https://doi.org/10.1111/all.16659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2025-09-02T12:39:54Z</dcterms:modified>
</cp:coreProperties>
</file>