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2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analyses molecular drivers of OIT responsiveness.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Multi-omics profiling of peanut-stimulated PBMCs in a controlled peanut-OIT trial identifies immune, transcriptomic, and epigenetic changes distinguishing complete responders from incomplete responders.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Key findings highlight gastrointestinal immune mechanisms, including extracellular exosome processes, and imbalanced immune responses: regulatory T-cell dominance and B-cell suppression in responders, versus myeloid inflammation, metabolic stress, and elevated Th2 cytokines and IgE in non-responders.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Variability of Peanut-Oral Immunotherapy Responses by Multi-Omics Profiling of Immune Cells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Aleix Arnau-Soler,  Sarah E. Ashley,  Ahla Ghauri,  Alexander C. S. N. Jeanrenaud,  Ingo Marenholz,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3342-3358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://doi.org/10.1111/all.16627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2025-12-05T18:20:47Z</dcterms:modified>
</cp:coreProperties>
</file>