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investigated the accuracy of a novel skin prick automated test device with the conventional SPT in birch pollen and house dust mite allergic rhinitis patients confirmed by a nasal allergen challenge.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adjusted SPAT cutoff of 4.5 mm to define allergic sensitisation to common inhalant allergens was confirmed.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SPAT showed equivalent accuracy to conventional SPT, with the SPAT web viewer as an easy and effective tool for digital wheal measurement.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the Skin Prick Automated Test (SPAT) Cut-Off Value in Birch Pollen and House Dust Mite Allergic Rhinitis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 F. Seys,  Alina Gherasim,  Florian Odul,  Frank Dietsch,  Zuzana Diamant,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3302-3309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://doi.org/10.1111/all.16645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2025-12-05T18:21:32Z</dcterms:modified>
</cp:coreProperties>
</file>