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used a nationwide database to investigate the associations between SLIT introduction and clinical outcomes among children over 5 years of age.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PS-matching procedure created 10,985 pairs and followed them for three years.	The introduction of SLIT associated with an 8.9% reduction in antibiotic use and a 65.2% reduction in hospitalizations with minimal impact on overall healthcare costs (+8.9%) over the three-year follow-up period.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Real-World Effectiveness for Sublingual Allergen Immunotherapy Among School-Aged Children and Adolescents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Yusuke Okubo,  Yu Kuwabara,  Sakura Sato,  Masafumi Sakashita,  Hideaki Morita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3342-3358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://doi.org/10.1111/all.16646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2025-12-05T18:22:19Z</dcterms:modified>
</cp:coreProperties>
</file>