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MCID for CSMS0-6 was derived via a questionnaire (N=1071) and by applying a justified threshold for the validated RQLQ(S) score as an anchor to RESONATE Phase III (G306) data.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outcome of a Phase III AIT is positive when statistical significance is achieved in combination with a difference of at least -0.22 points (CSMS0-6) and/or -16% (composite endpoint scale).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Minimal Clinically Important Difference in Allergen Immunotherapy: An Evidence-Based Approach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Oliver Pfaar,  Ralph Mösges,  Michael S. Blaiss,  Sven Becker,  Lawrence DuBuske,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3369-3376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https://doi.org/10.1111/all.16654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3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2025-12-05T18:22:57Z</dcterms:modified>
</cp:coreProperties>
</file>