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the effect of IL-5 vaccination on allergen-specific IgE levels, as well as mRNA and protein expression of Th1/Th2-associated cytokines using a murine OVA skin allergy model and the naturally occurring skin allergy IBH in horses.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IL-5-vaccination significantly decreases allergen-specific IgE levels, together with Th1/Th2 cytokines, such as IL-4 and IFN-γ.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Targeting IL-5 with vaccination proves to be both effective and safe over the long term and show a big potential to be used for a prophylactic effect on exported horses to Culicoides infested areas.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Anti-IL-5 Vaccination Dampens Allergen-Specific IgE Levels and Modulates IL-4 and IL-5 Th2 Cytokines in Skin Allergy of Mice and Horses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Fadi Jebbawi,  Florian Olomski,  Victoria Inversini,  Giulia Keller,  Tanya Rhiner,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3377-3390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https://doi.org/10.1111/all.70020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2025-12-05T18:23:26Z</dcterms:modified>
</cp:coreProperties>
</file>