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probiotic food supplement SYN-53 has previously shown efficacy in managing allergic rhinoconjunctivitis (ARC), with its high bacterial diversity and dosage hypothesized as key drivers.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on 166 subjects aimed to confirm this hypothesis by comparing the effects of SYN-53, a low dose variant (SYN-53-LD), a low diversity variant (SYN-4), and a placebo on ARC in an allergen exposure chamber.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SYN-53 demonstrated significant superiority over all variants and placebo in reducing symptoms of ARC, confirming that its effectiveness is intricately linked to high bacterial diversity and dosage.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and Dosage Determine the Efficacy of the Probiotic SYN-53 in Allergic Rhinoconjunctivitis: A Randomized, Double-Blind, Placebo-Controlled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Karl-Christian Bergmann,  Torsten Zuberbier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3310-3318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https://doi.org/10.1111/all.70045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2025-12-05T18:24:50Z</dcterms:modified>
</cp:coreProperties>
</file>