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compares different medications for allergic rhinitis on patients’ satisfaction and co-medication use frequency.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mHealth data suggests that intranasal corticosteroids and fixed combinations of intranasal antihistamines + corticosteroids are associated with higher treatment satisfaction than oral antihistamines.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Fixed combinations of intranasal antihistamines + corticosteroids and oral antihistamines are less frequently used in co-medication than intranasal corticosteroids.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Allergic Rhinitis Treatments on Patient Satisfaction: A MASK-air and EAACI Methodological Committee Report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Bernardo Sousa-Pinto,  Rafael José Vieira,  Antonio Bognanni,  Matteo Martini,  Michal Ordak,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3319-3330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https://doi.org/10.1111/all.70055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2025-12-05T18:25:26Z</dcterms:modified>
</cp:coreProperties>
</file>