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SCIT at 50,000 AUeq/ml is safe and demonstrates clinically meaningful efficacy in patients with moderate-to-severe HDM-induced allergic rhino-conjunctivitis.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Clinically relevant efficacy was observed in the moderate-to-severe group, but not in the overall study population, likely due to the inclusion of many patients with only mild symptoms.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Safety and tolerability were consistent across all symptom severities, with no new concerns observed.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0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Subcutaneous Allergen Immunotherapy in Adults Allergic to House Dust Mites: A Phase 3 Randomized Controlled Trial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Claus Bachert,  Hans Hoogeveen,  Rimko ten Have,  Donghui Yu,  Margitta Worm,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 3391-3400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https://doi.org/10.1111/all.70063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7006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150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2025-12-05T18:26:23Z</dcterms:modified>
</cp:coreProperties>
</file>