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Phase III trial investigating the efficacy and safety of SQ HDM SLIT-tablet in children (5–17 years) with inadequately-controlled HDM allergic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Novel paediatric data showing that the safety profile of SQ HDM SLIT-tablet is similar to that established in adults.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There was no increased risk of asthma-related adverse events, and few children discontinued treatment due to adverse events.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 House Dust Mite Sublingual Immunotherapy Tablet in Children With Allergic Asthma: A Randomised Phase III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 Roberts,  Jocelyne Just,  Hendrik Nolte,  Ole Holm Hels,  Andrzej Emeryk,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3401-3411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https://doi.org/10.1111/all.70073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2025-12-05T18:27:00Z</dcterms:modified>
</cp:coreProperties>
</file>