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Pre-defined, propensity score–matched paediatric cohort from REACT evaluating the long-term effectiveness of AIT in children with AR, with or without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AIT-treated children showed greater reductions in AR medication use, asthma medication use, severe asthma exacerbations, and new oral corticosteroid prescriptions versus controls over 9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Data indicate the disease-modifying potential of AIT use in early childhood.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Long-Term, Real-World Effectiveness of Allergen Immunotherapy in Children and Adolescents With Allergic Rhinitis and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Woehlk,  Thomas Stranzl,  Marco Contoli,  Nick Freemantle,  Andreas Kallsoy Slaettanes,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3331-3341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2025-12-05T18:28:05Z</dcterms:modified>
</cp:coreProperties>
</file>