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Whole genome-wide DNA methylation analysis of whole blood of patients undergoing 6 months of birch pollen subcutaneous allergen immunotherapy revealed epigenetic changes linked to allergen immunotherapy.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Birch pollen AIT decreases methylation in HLA genes and induces methylation in genes associated with Th2 and TGF-β pathways, increases CD8+ T cell population and decreases NK cells.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42% of the top 100 differentially methylated positions correlate with AIT serum biomarkers (e.g.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9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Genome-Wide Blood DNA Methylation Profiling in Birch Pollen Allergic Patients Undergoing Allergen-Specific Immunotherapy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Angelika Lahnsteiner,  Victoria Ellmer,  Mengzhen Hao,  Line Kring Tannert,  Serge A. Versteeg,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3412-3423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://doi.org/10.1111/all.70094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7009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154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2025-12-05T18:29:00Z</dcterms:modified>
</cp:coreProperties>
</file>