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METRNL was significantly upregulated in lesions and serum of patients with dermatitis compared to healthy controls.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Administration of rmMETRNL reduced allergic skin inflammation and hallmarks of AD in mice, whereas blocking of METRNL signaling led to the opposite.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METRNL enhanced -Catenin activation, limited the expression of Th2-related molecules that attracted the accumulation of Arg1hi-macrophages, dendritic cells, and activated mast cells.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Meteorin-like protein/METRNL/Interleukin-41 ameliorates atopic dermatitis-like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Danqi Huang,  Xiuting Liu,  Xun Gao,  Chun Kit Choi,  Giovanni Giglio,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474-488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https://doi.org/10.1111/all.16150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2025-02-12T20:56:51Z</dcterms:modified>
</cp:coreProperties>
</file>