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Human vaccination study discovers that booster vaccinations induce a recurring IgG antibody Fc glycosylation curve across all IgG subclasses.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Proposed model: initial extrafollicular B cell activation as well as re-activation of GC-derived IgG+ memory B cells generate short-lived PCs that produce highly galactosylated and sialylated short-term IgG, whereas GC-derived long-lived PCs produce low galactosylated and sialylated long-term IgG.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Anti-TNF therapy reduces both GC-derived pathways, thereby reducing the benefit of repeated booster vaccinations in both the short and long term.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Anti-TNF therapy impairs both short- and long-term IgG responses after repeated vaccination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Sophia Buhre,  Tamas Pongracz,  Ulf Martin Geisen,  Mareike Schubert,  Wenjun Wang,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pages:423-439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https://doi.org/10.1111/all.16241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2025-02-12T20:57:39Z</dcterms:modified>
</cp:coreProperties>
</file>