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Drug allergy is often a neglected topic and many non-specialists lack knowledge or confidence in managing this common condition.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randomized clinical trial investigates the effectiveness and impact of a dedicated educational course (ADAPT) designed for non-allergist physicians and nurses to enhance drug allergy knowledge and practice in accordance to recommendations in Asia.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show that an intensive drug allergy educational course was effective in improving knowledge and practice for non-specialists in Hong Kong.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a drug allergy education course for non-specialists: Findings from ADAPT—A randomized crossover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Michaela Lucas,  Hugo W. F. Mak,  Jasmine T. Y. Lee,  Rishabh Kulkarni,  Sophia S. C. Chan,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 525-533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2025-02-12T20:58:42Z</dcterms:modified>
</cp:coreProperties>
</file>