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Plasma 15-oxo-ETE is higher in N-ERD than in aspirin-tolerant asthmatics or healthy subjects.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Urinary LTE4 positively correlates with the Lund-Mackay score in N-ERD.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Urinary 15-oxo-ETE is higher in women than in men.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 index (AHDI) based on urinary LTE4 to 15-oxo-ETE ratio corrected for sex and Lund-Mackay score predicts N-ERD with sensitivity 82% and a specificity of 87.2%.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Aspirin hypersensitivity diagnostic index (AHDI): In vitro test for diagnosing of N-ERD based on urinary 15-oxo-ETE and LTE4 excretion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Lucyna Mastalerz,  Gabriela Trąd,  Piotr Szatkowski,  Adam Ćmiel,  Anna Gielicz,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534-544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https://doi.org/10.1111/all.16281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2025-02-12T20:59:10Z</dcterms:modified>
</cp:coreProperties>
</file>