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Naïve CD4 T cells in food allergic children are intrinsically biased away from Th1 and Treg development.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bias may be driven by impaired SOCE shown in naïve CD4 T cells of food allergic children, as inhibition of calcineurin by tacrolimus downstream of SOCE leads to a Th2 bias in T cell differentiation.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SOCE/calcineurin/NFAT pathway may be important for determining T helper cell fates in immune dysregulatory states such as allergy.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Impaired calcium influx underlies skewed T helper cell differentiation in children with IgE-mediated food allergies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L. Lai,  B. Santner-Nanan,  P. J. Maltese,  C. K. S. Ong,  D. J. Palmer,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513-524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://doi.org/10.1111/all.16310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2025-02-12T21:02:50Z</dcterms:modified>
</cp:coreProperties>
</file>