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Among 234 CIndU patients, 73% had complete/good response to omalizumab, without significant differences between CIndU subtypes.
Twenty-six percent of CIndU patients discontinued omalizumab, mostly due to well-controlled disease and ineffectiveness, resulting in an estimated omalizumab treatment duration exceeding 5 years.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Higher age predicted lower chance of discontinuation due to well-controlled disease; CIndU subtype and presence of minor CSU were not associated with omalizumab discontinuation.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33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Omalizumab is effective and safe in chronic inducible urticaria (CIndU): Real-world data from a large multi-national UCARE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Soegiharto,  M. Alizadeh Aghdam,  J. A. Sørensen,  E. van Lindonk,  F. Bulut Demir,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489-499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://doi.org/10.1111/all.16334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3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168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2025-02-12T21:05:00Z</dcterms:modified>
</cp:coreProperties>
</file>