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IL-4 and IL-13 have non-redundant effects in olfaction, with loss of smell in mice evoked only by intranasal administration of IL-4, but not IL-13.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IL-4-evoked pathophysiological effects on olfaction is independent of compromised structural integrity of the olfactory neuroepithelium.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IL-4–IL-4Rα signaling modulates neuronal crosstalk with immune cells, suggesting a functional link between olfactory impairment and neuroinflammation.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IL-4–IL-4Rα axis modulates olfactory neuroimmune signaling to induce loss of smell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Yannis Hara,  Mithilesh Kumar Jha,  Jeremy Y. Huang,  Yingnan Han,  Ingeborg M. Langohr,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440-461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://doi.org/10.1111/all.16338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2025-02-12T21:05:41Z</dcterms:modified>
</cp:coreProperties>
</file>