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ongoing Phase 3 (VANGUARD) OLE study evaluated the long-term safety and efficacy of garadacimab (FXIIa inhibitor) for HAE prophylaxis.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Garadacimab demonstrated a favorable safety profile.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Most patients were attack free and substantial attack rate reduction was sustained.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Garadacimab showed durable protection against attacks, a favorable long-term safety profile, and high patient-reported satisfaction, making it suitable for long-term HAE prophylaxis.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safety and efficacy of garadacimab for preventing hereditary angioedema attacks: Phase 3 open-label extension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Avner Reshef,  Connie Hsu,  Constance H. Katelaris,  Philip H. Li,  Markus Magerl,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545-556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://doi.org/10.1111/all.16351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2025-02-12T21:06:19Z</dcterms:modified>
</cp:coreProperties>
</file>