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analysed neuroplasticity and neuroimmune interactions in tissue of asthmatic individuals.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Fatal asthma airways displayed increased innervation area, increased proximity between nerves and eosinophils, mast cells and CADM-1+ cells, and heightened CGRP expression within nerve bundles.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Mast cells co-cultured with hPSCs-differentiated sensory neurons were submitted to RNAseq, which showed mast cell differentiation marker genes, linked to asthma severity, upregulation.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7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Neuroplasticity and neuroimmune interactions in fatal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Guilherme Dragunas,  Carli S. Koster,  Natalia de Souza Xavier Costa,  Barbro N. Melgert,  Carolina D. Munhoz,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462-473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://doi.org/10.1111/all.16373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7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2025-02-12T21:06:53Z</dcterms:modified>
</cp:coreProperties>
</file>