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Plasma PLC activity and DAG 18:1-20:4 concentrations are increased in FXII-HAE patients compared to controls.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2-AG (a DAG metabolite) concentrations are altered in FXII-HAE. AEA and OEA are decreased in FXII-HAE patients compared to controls. By contrast, PEA, is increased.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C1-INH-HAE patients have elevated plasma activity of PLC but the levels of DAGs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eCBs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not altered.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Altered levels of phospholipases C, diacylglycerols, endocannabinoids, and N-acylethanolamines in patients with hereditary angioedema due to FXII mutation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Lise Ferrara,  Francesco Palestra,  Fabiana Piscitelli,  Angelica Petraroli,  Chiara Suffritti,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287-296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https://doi.org/10.1111/all.16197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2025-01-15T19:38:50Z</dcterms:modified>
</cp:coreProperties>
</file>