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9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BEEP, cow’s milk hypersensitivity was commonly reported in infants without confirmed milk allergy.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One in six parents reported non-confirmed cow’s milk hypersensitivity in their child, and half of these were prescribed low-allergy formula during the first year.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strongest risk factor for milk allergy overdiagnosis was high primary care practice-based prescribing of low-allergy formula in the year before birth.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 and risk factors for milk allergy overdiagnosis in the BEEP trial cohort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Hilary I. Allen,  Olivia Wing,  Dara Milkova,  Emilia Jackson,  Karen Li,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pages:148-160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://doi.org/10.1111/all.16203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2025-01-15T19:40:15Z</dcterms:modified>
</cp:coreProperties>
</file>