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4" d="100"/>
          <a:sy n="14" d="100"/>
        </p:scale>
        <p:origin x="173" y="173"/>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1/15/2025</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r>
              <a:rPr lang="en-US" sz="3401" kern="1200" dirty="0">
                <a:solidFill>
                  <a:schemeClr val="tx1"/>
                </a:solidFill>
                <a:effectLst/>
                <a:latin typeface="+mn-lt"/>
                <a:ea typeface="+mn-ea"/>
                <a:cs typeface="+mn-cs"/>
              </a:rPr>
              <a:t>• Increased frequency of αS1-casein-specific B cells associated with immunotherapy for milk allergy and natural outgrowth allergic (NT) individuals.
Under the influence of OIT, downregulated the cellular activation gene machinery in desensitized patients mostly shut down during the remission and NT.
Protein signatures displayed immune-regulatory and anti-inflammatory in NT and OIT-induced-remission as compared to before OIT.</a:t>
            </a:r>
          </a:p>
          <a:p>
            <a:r>
              <a:rPr lang="en-US" sz="3401" kern="1200" dirty="0">
                <a:solidFill>
                  <a:schemeClr val="tx1"/>
                </a:solidFill>
                <a:effectLst/>
                <a:latin typeface="+mn-lt"/>
                <a:ea typeface="+mn-ea"/>
                <a:cs typeface="+mn-cs"/>
              </a:rPr>
              <a:t>•  
.</a:t>
            </a: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1/15/2025</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62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046988"/>
          </a:xfrm>
          <a:prstGeom prst="rect">
            <a:avLst/>
          </a:prstGeom>
          <a:ln>
            <a:noFill/>
          </a:ln>
        </p:spPr>
        <p:txBody>
          <a:bodyPr wrap="square">
            <a:spAutoFit/>
          </a:bodyPr>
          <a:lstStyle/>
          <a:p>
            <a:pPr algn="ctr">
              <a:lnSpc>
                <a:spcPct val="150000"/>
              </a:lnSpc>
            </a:pPr>
            <a:r>
              <a:rPr lang="en-US" sz="4800" b="1" dirty="0">
                <a:solidFill>
                  <a:srgbClr val="204894"/>
                </a:solidFill>
                <a:latin typeface="Arial" panose="020B0604020202020204" pitchFamily="34" charset="0"/>
                <a:cs typeface="Arial" panose="020B0604020202020204" pitchFamily="34" charset="0"/>
              </a:rPr>
              <a:t>Allergen-specific B cell responses in oral immunotherapy-induced desensitization, remission, and natural outgrowth in cow's milk allergy</a:t>
            </a:r>
          </a:p>
          <a:p>
            <a:pPr algn="ctr">
              <a:lnSpc>
                <a:spcPct val="150000"/>
              </a:lnSpc>
            </a:pPr>
            <a:r>
              <a:rPr lang="en-US" sz="4800" dirty="0">
                <a:solidFill>
                  <a:srgbClr val="204894"/>
                </a:solidFill>
                <a:latin typeface="Arial" panose="020B0604020202020204" pitchFamily="34" charset="0"/>
                <a:cs typeface="Arial" panose="020B0604020202020204" pitchFamily="34" charset="0"/>
              </a:rPr>
              <a:t>Pattraporn Satitsuksanoa,  Willem van de Veen,  Ge Tan,  Juan-Felipe Lopez,  Oliver Wirz,  et al.</a:t>
            </a:r>
          </a:p>
          <a:p>
            <a:pPr algn="ct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1200329"/>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a:t>
            </a:r>
            <a:r>
              <a:rPr lang="en-US" sz="3600">
                <a:solidFill>
                  <a:srgbClr val="204894"/>
                </a:solidFill>
                <a:latin typeface="Arial" panose="020B0604020202020204" pitchFamily="34" charset="0"/>
                <a:cs typeface="Arial" panose="020B0604020202020204" pitchFamily="34" charset="0"/>
              </a:rPr>
              <a:t>2025;pages:161-180</a:t>
            </a:r>
          </a:p>
          <a:p>
            <a:pPr algn="ctr"/>
            <a:r>
              <a:rPr lang="en-US" sz="3600">
                <a:solidFill>
                  <a:srgbClr val="204894"/>
                </a:solidFill>
                <a:latin typeface="Arial" panose="020B0604020202020204" pitchFamily="34" charset="0"/>
                <a:cs typeface="Arial" panose="020B0604020202020204" pitchFamily="34" charset="0"/>
                <a:hlinkClick r:id="rId4"/>
              </a:rPr>
              <a:t>https</a:t>
            </a:r>
            <a:r>
              <a:rPr lang="en-US" sz="3600" dirty="0">
                <a:solidFill>
                  <a:srgbClr val="204894"/>
                </a:solidFill>
                <a:latin typeface="Arial" panose="020B0604020202020204" pitchFamily="34" charset="0"/>
                <a:cs typeface="Arial" panose="020B0604020202020204" pitchFamily="34" charset="0"/>
                <a:hlinkClick r:id="rId4"/>
              </a:rPr>
              <a:t>://doi.org/10.1111/all.16220</a:t>
            </a:r>
            <a:r>
              <a:rPr lang="en-US" sz="3600" dirty="0">
                <a:solidFill>
                  <a:srgbClr val="204894"/>
                </a:solidFill>
                <a:latin typeface="Arial" panose="020B0604020202020204" pitchFamily="34" charset="0"/>
                <a:cs typeface="Arial" panose="020B0604020202020204" pitchFamily="34" charset="0"/>
              </a:rPr>
              <a:t> </a:t>
            </a:r>
          </a:p>
        </p:txBody>
      </p:sp>
      <p:pic>
        <p:nvPicPr>
          <p:cNvPr id="16" name="Picture 15" descr="all.16220.jpg"/>
          <p:cNvPicPr>
            <a:picLocks noChangeAspect="1"/>
          </p:cNvPicPr>
          <p:nvPr/>
        </p:nvPicPr>
        <p:blipFill>
          <a:blip r:embed="rId5"/>
          <a:stretch>
            <a:fillRect/>
          </a:stretch>
        </p:blipFill>
        <p:spPr>
          <a:xfrm>
            <a:off x="6480313" y="4693923"/>
            <a:ext cx="19893600" cy="1326240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145</Words>
  <Application>Microsoft Office PowerPoint</Application>
  <PresentationFormat>Custom</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allergy</cp:lastModifiedBy>
  <cp:revision>21</cp:revision>
  <cp:lastPrinted>2019-03-05T14:03:58Z</cp:lastPrinted>
  <dcterms:created xsi:type="dcterms:W3CDTF">2019-03-05T14:03:40Z</dcterms:created>
  <dcterms:modified xsi:type="dcterms:W3CDTF">2025-01-15T19:40:52Z</dcterms:modified>
</cp:coreProperties>
</file>