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32399288" cy="21599525"/>
  <p:notesSz cx="6858000" cy="9144000"/>
  <p:defaultTextStyle>
    <a:defPPr>
      <a:defRPr lang="en-US"/>
    </a:defPPr>
    <a:lvl1pPr marL="0" algn="l" defTabSz="2591867" rtl="0" eaLnBrk="1" latinLnBrk="0" hangingPunct="1">
      <a:defRPr sz="5102" kern="1200">
        <a:solidFill>
          <a:schemeClr val="tx1"/>
        </a:solidFill>
        <a:latin typeface="+mn-lt"/>
        <a:ea typeface="+mn-ea"/>
        <a:cs typeface="+mn-cs"/>
      </a:defRPr>
    </a:lvl1pPr>
    <a:lvl2pPr marL="1295933" algn="l" defTabSz="2591867" rtl="0" eaLnBrk="1" latinLnBrk="0" hangingPunct="1">
      <a:defRPr sz="5102" kern="1200">
        <a:solidFill>
          <a:schemeClr val="tx1"/>
        </a:solidFill>
        <a:latin typeface="+mn-lt"/>
        <a:ea typeface="+mn-ea"/>
        <a:cs typeface="+mn-cs"/>
      </a:defRPr>
    </a:lvl2pPr>
    <a:lvl3pPr marL="2591867" algn="l" defTabSz="2591867" rtl="0" eaLnBrk="1" latinLnBrk="0" hangingPunct="1">
      <a:defRPr sz="5102" kern="1200">
        <a:solidFill>
          <a:schemeClr val="tx1"/>
        </a:solidFill>
        <a:latin typeface="+mn-lt"/>
        <a:ea typeface="+mn-ea"/>
        <a:cs typeface="+mn-cs"/>
      </a:defRPr>
    </a:lvl3pPr>
    <a:lvl4pPr marL="3887800" algn="l" defTabSz="2591867" rtl="0" eaLnBrk="1" latinLnBrk="0" hangingPunct="1">
      <a:defRPr sz="5102" kern="1200">
        <a:solidFill>
          <a:schemeClr val="tx1"/>
        </a:solidFill>
        <a:latin typeface="+mn-lt"/>
        <a:ea typeface="+mn-ea"/>
        <a:cs typeface="+mn-cs"/>
      </a:defRPr>
    </a:lvl4pPr>
    <a:lvl5pPr marL="5183734" algn="l" defTabSz="2591867" rtl="0" eaLnBrk="1" latinLnBrk="0" hangingPunct="1">
      <a:defRPr sz="5102" kern="1200">
        <a:solidFill>
          <a:schemeClr val="tx1"/>
        </a:solidFill>
        <a:latin typeface="+mn-lt"/>
        <a:ea typeface="+mn-ea"/>
        <a:cs typeface="+mn-cs"/>
      </a:defRPr>
    </a:lvl5pPr>
    <a:lvl6pPr marL="6479667" algn="l" defTabSz="2591867" rtl="0" eaLnBrk="1" latinLnBrk="0" hangingPunct="1">
      <a:defRPr sz="5102" kern="1200">
        <a:solidFill>
          <a:schemeClr val="tx1"/>
        </a:solidFill>
        <a:latin typeface="+mn-lt"/>
        <a:ea typeface="+mn-ea"/>
        <a:cs typeface="+mn-cs"/>
      </a:defRPr>
    </a:lvl6pPr>
    <a:lvl7pPr marL="7775600" algn="l" defTabSz="2591867" rtl="0" eaLnBrk="1" latinLnBrk="0" hangingPunct="1">
      <a:defRPr sz="5102" kern="1200">
        <a:solidFill>
          <a:schemeClr val="tx1"/>
        </a:solidFill>
        <a:latin typeface="+mn-lt"/>
        <a:ea typeface="+mn-ea"/>
        <a:cs typeface="+mn-cs"/>
      </a:defRPr>
    </a:lvl7pPr>
    <a:lvl8pPr marL="9071534" algn="l" defTabSz="2591867" rtl="0" eaLnBrk="1" latinLnBrk="0" hangingPunct="1">
      <a:defRPr sz="5102" kern="1200">
        <a:solidFill>
          <a:schemeClr val="tx1"/>
        </a:solidFill>
        <a:latin typeface="+mn-lt"/>
        <a:ea typeface="+mn-ea"/>
        <a:cs typeface="+mn-cs"/>
      </a:defRPr>
    </a:lvl8pPr>
    <a:lvl9pPr marL="10367467" algn="l" defTabSz="2591867" rtl="0" eaLnBrk="1" latinLnBrk="0" hangingPunct="1">
      <a:defRPr sz="510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040" userDrawn="1">
          <p15:clr>
            <a:srgbClr val="A4A3A4"/>
          </p15:clr>
        </p15:guide>
        <p15:guide id="2" pos="16600" userDrawn="1">
          <p15:clr>
            <a:srgbClr val="A4A3A4"/>
          </p15:clr>
        </p15:guide>
        <p15:guide id="3" pos="4058" userDrawn="1">
          <p15:clr>
            <a:srgbClr val="A4A3A4"/>
          </p15:clr>
        </p15:guide>
        <p15:guide id="5" orient="horz" pos="11316" userDrawn="1">
          <p15:clr>
            <a:srgbClr val="A4A3A4"/>
          </p15:clr>
        </p15:guide>
        <p15:guide id="6" orient="horz" pos="29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8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6" autoAdjust="0"/>
    <p:restoredTop sz="86473" autoAdjust="0"/>
  </p:normalViewPr>
  <p:slideViewPr>
    <p:cSldViewPr snapToGrid="0" snapToObjects="1">
      <p:cViewPr varScale="1">
        <p:scale>
          <a:sx n="11" d="100"/>
          <a:sy n="11" d="100"/>
        </p:scale>
        <p:origin x="77" y="552"/>
      </p:cViewPr>
      <p:guideLst>
        <p:guide orient="horz" pos="13040"/>
        <p:guide pos="16600"/>
        <p:guide pos="4058"/>
        <p:guide orient="horz" pos="11316"/>
        <p:guide orient="horz" pos="2947"/>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143B38-A5B5-D348-81CC-B4F3AA0B5831}" type="datetimeFigureOut">
              <a:rPr lang="en-US" smtClean="0"/>
              <a:t>1/15/2025</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ECD01-C766-A442-8C5A-9860FA5D6AEC}" type="slidenum">
              <a:rPr lang="en-US" smtClean="0"/>
              <a:t>‹#›</a:t>
            </a:fld>
            <a:endParaRPr lang="en-US"/>
          </a:p>
        </p:txBody>
      </p:sp>
    </p:spTree>
    <p:extLst>
      <p:ext uri="{BB962C8B-B14F-4D97-AF65-F5344CB8AC3E}">
        <p14:creationId xmlns:p14="http://schemas.microsoft.com/office/powerpoint/2010/main" val="1759001665"/>
      </p:ext>
    </p:extLst>
  </p:cSld>
  <p:clrMap bg1="lt1" tx1="dk1" bg2="lt2" tx2="dk2" accent1="accent1" accent2="accent2" accent3="accent3" accent4="accent4" accent5="accent5" accent6="accent6" hlink="hlink" folHlink="folHlink"/>
  <p:notesStyle>
    <a:lvl1pPr marL="0" algn="l" defTabSz="2591867" rtl="0" eaLnBrk="1" latinLnBrk="0" hangingPunct="1">
      <a:defRPr sz="3401" kern="1200">
        <a:solidFill>
          <a:schemeClr val="tx1"/>
        </a:solidFill>
        <a:latin typeface="+mn-lt"/>
        <a:ea typeface="+mn-ea"/>
        <a:cs typeface="+mn-cs"/>
      </a:defRPr>
    </a:lvl1pPr>
    <a:lvl2pPr marL="1295933" algn="l" defTabSz="2591867" rtl="0" eaLnBrk="1" latinLnBrk="0" hangingPunct="1">
      <a:defRPr sz="3401" kern="1200">
        <a:solidFill>
          <a:schemeClr val="tx1"/>
        </a:solidFill>
        <a:latin typeface="+mn-lt"/>
        <a:ea typeface="+mn-ea"/>
        <a:cs typeface="+mn-cs"/>
      </a:defRPr>
    </a:lvl2pPr>
    <a:lvl3pPr marL="2591867" algn="l" defTabSz="2591867" rtl="0" eaLnBrk="1" latinLnBrk="0" hangingPunct="1">
      <a:defRPr sz="3401" kern="1200">
        <a:solidFill>
          <a:schemeClr val="tx1"/>
        </a:solidFill>
        <a:latin typeface="+mn-lt"/>
        <a:ea typeface="+mn-ea"/>
        <a:cs typeface="+mn-cs"/>
      </a:defRPr>
    </a:lvl3pPr>
    <a:lvl4pPr marL="3887800" algn="l" defTabSz="2591867" rtl="0" eaLnBrk="1" latinLnBrk="0" hangingPunct="1">
      <a:defRPr sz="3401" kern="1200">
        <a:solidFill>
          <a:schemeClr val="tx1"/>
        </a:solidFill>
        <a:latin typeface="+mn-lt"/>
        <a:ea typeface="+mn-ea"/>
        <a:cs typeface="+mn-cs"/>
      </a:defRPr>
    </a:lvl4pPr>
    <a:lvl5pPr marL="5183734" algn="l" defTabSz="2591867" rtl="0" eaLnBrk="1" latinLnBrk="0" hangingPunct="1">
      <a:defRPr sz="3401" kern="1200">
        <a:solidFill>
          <a:schemeClr val="tx1"/>
        </a:solidFill>
        <a:latin typeface="+mn-lt"/>
        <a:ea typeface="+mn-ea"/>
        <a:cs typeface="+mn-cs"/>
      </a:defRPr>
    </a:lvl5pPr>
    <a:lvl6pPr marL="6479667" algn="l" defTabSz="2591867" rtl="0" eaLnBrk="1" latinLnBrk="0" hangingPunct="1">
      <a:defRPr sz="3401" kern="1200">
        <a:solidFill>
          <a:schemeClr val="tx1"/>
        </a:solidFill>
        <a:latin typeface="+mn-lt"/>
        <a:ea typeface="+mn-ea"/>
        <a:cs typeface="+mn-cs"/>
      </a:defRPr>
    </a:lvl6pPr>
    <a:lvl7pPr marL="7775600" algn="l" defTabSz="2591867" rtl="0" eaLnBrk="1" latinLnBrk="0" hangingPunct="1">
      <a:defRPr sz="3401" kern="1200">
        <a:solidFill>
          <a:schemeClr val="tx1"/>
        </a:solidFill>
        <a:latin typeface="+mn-lt"/>
        <a:ea typeface="+mn-ea"/>
        <a:cs typeface="+mn-cs"/>
      </a:defRPr>
    </a:lvl7pPr>
    <a:lvl8pPr marL="9071534" algn="l" defTabSz="2591867" rtl="0" eaLnBrk="1" latinLnBrk="0" hangingPunct="1">
      <a:defRPr sz="3401" kern="1200">
        <a:solidFill>
          <a:schemeClr val="tx1"/>
        </a:solidFill>
        <a:latin typeface="+mn-lt"/>
        <a:ea typeface="+mn-ea"/>
        <a:cs typeface="+mn-cs"/>
      </a:defRPr>
    </a:lvl8pPr>
    <a:lvl9pPr marL="10367467" algn="l" defTabSz="2591867" rtl="0" eaLnBrk="1" latinLnBrk="0" hangingPunct="1">
      <a:defRPr sz="340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r>
              <a:rPr lang="en-US" b="1" dirty="0">
                <a:solidFill>
                  <a:srgbClr val="204894"/>
                </a:solidFill>
              </a:rPr>
              <a:t>HIGHLIGHTS</a:t>
            </a:r>
          </a:p>
          <a:p>
            <a:pPr marL="0" indent="0" algn="just">
              <a:buFont typeface="Arial" panose="020B0604020202020204" pitchFamily="34" charset="0"/>
              <a:buNone/>
            </a:pPr>
            <a:endParaRPr lang="en-US" b="1" dirty="0">
              <a:solidFill>
                <a:srgbClr val="204894"/>
              </a:solidFill>
            </a:endParaRPr>
          </a:p>
          <a:p>
            <a:r>
              <a:rPr lang="en-US" sz="3401" kern="1200" dirty="0">
                <a:solidFill>
                  <a:schemeClr val="tx1"/>
                </a:solidFill>
                <a:effectLst/>
                <a:latin typeface="+mn-lt"/>
                <a:ea typeface="+mn-ea"/>
                <a:cs typeface="+mn-cs"/>
              </a:rPr>
              <a:t>• This study aimed to investigate the allergenic potency of various foods of mammalian origin among patients with α-Gal syndrome.</a:t>
            </a:r>
          </a:p>
          <a:p>
            <a:r>
              <a:rPr lang="en-US" sz="3401" kern="1200" dirty="0">
                <a:solidFill>
                  <a:schemeClr val="tx1"/>
                </a:solidFill>
                <a:effectLst/>
                <a:latin typeface="+mn-lt"/>
                <a:ea typeface="+mn-ea"/>
                <a:cs typeface="+mn-cs"/>
              </a:rPr>
              <a:t>• The allergenic potency of foods of mammalian origin depends on the origin of the meat, the different cuts and type of processing, with innards posing the greatest risk to patients with α-Gal syndrome.</a:t>
            </a:r>
          </a:p>
          <a:p>
            <a:r>
              <a:rPr lang="en-US" sz="3401" kern="1200" dirty="0">
                <a:solidFill>
                  <a:schemeClr val="tx1"/>
                </a:solidFill>
                <a:effectLst/>
                <a:latin typeface="+mn-lt"/>
                <a:ea typeface="+mn-ea"/>
                <a:cs typeface="+mn-cs"/>
              </a:rPr>
              <a:t>• Even processed meat constitutes a risk, and some processed meat products pose equal allergenic potency as lean meats.
.</a:t>
            </a:r>
          </a:p>
          <a:p>
            <a:endParaRPr lang="en-US" sz="3401" kern="1200" dirty="0">
              <a:solidFill>
                <a:schemeClr val="tx1"/>
              </a:solidFill>
              <a:effectLst/>
              <a:latin typeface="+mn-lt"/>
              <a:ea typeface="+mn-ea"/>
              <a:cs typeface="+mn-cs"/>
            </a:endParaRPr>
          </a:p>
          <a:p>
            <a:endParaRPr lang="en-US" sz="340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9ECD01-C766-A442-8C5A-9860FA5D6AEC}" type="slidenum">
              <a:rPr lang="en-US" smtClean="0"/>
              <a:t>1</a:t>
            </a:fld>
            <a:endParaRPr lang="en-US"/>
          </a:p>
        </p:txBody>
      </p:sp>
    </p:spTree>
    <p:extLst>
      <p:ext uri="{BB962C8B-B14F-4D97-AF65-F5344CB8AC3E}">
        <p14:creationId xmlns:p14="http://schemas.microsoft.com/office/powerpoint/2010/main" val="319558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3534924"/>
            <a:ext cx="27539395" cy="7519835"/>
          </a:xfrm>
        </p:spPr>
        <p:txBody>
          <a:bodyPr anchor="b"/>
          <a:lstStyle>
            <a:lvl1pPr algn="ctr">
              <a:defRPr sz="18897"/>
            </a:lvl1pPr>
          </a:lstStyle>
          <a:p>
            <a:r>
              <a:rPr lang="en-US"/>
              <a:t>Click to edit Master title style</a:t>
            </a:r>
            <a:endParaRPr lang="en-US" dirty="0"/>
          </a:p>
        </p:txBody>
      </p:sp>
      <p:sp>
        <p:nvSpPr>
          <p:cNvPr id="3" name="Subtitle 2"/>
          <p:cNvSpPr>
            <a:spLocks noGrp="1"/>
          </p:cNvSpPr>
          <p:nvPr>
            <p:ph type="subTitle" idx="1"/>
          </p:nvPr>
        </p:nvSpPr>
        <p:spPr>
          <a:xfrm>
            <a:off x="4049911" y="11344752"/>
            <a:ext cx="24299466" cy="5214884"/>
          </a:xfrm>
        </p:spPr>
        <p:txBody>
          <a:bodyPr/>
          <a:lstStyle>
            <a:lvl1pPr marL="0" indent="0" algn="ctr">
              <a:buNone/>
              <a:defRPr sz="7559"/>
            </a:lvl1pPr>
            <a:lvl2pPr marL="1439951" indent="0" algn="ctr">
              <a:buNone/>
              <a:defRPr sz="6299"/>
            </a:lvl2pPr>
            <a:lvl3pPr marL="2879903" indent="0" algn="ctr">
              <a:buNone/>
              <a:defRPr sz="5669"/>
            </a:lvl3pPr>
            <a:lvl4pPr marL="4319854" indent="0" algn="ctr">
              <a:buNone/>
              <a:defRPr sz="5039"/>
            </a:lvl4pPr>
            <a:lvl5pPr marL="5759806" indent="0" algn="ctr">
              <a:buNone/>
              <a:defRPr sz="5039"/>
            </a:lvl5pPr>
            <a:lvl6pPr marL="7199757" indent="0" algn="ctr">
              <a:buNone/>
              <a:defRPr sz="5039"/>
            </a:lvl6pPr>
            <a:lvl7pPr marL="8639708" indent="0" algn="ctr">
              <a:buNone/>
              <a:defRPr sz="5039"/>
            </a:lvl7pPr>
            <a:lvl8pPr marL="10079660" indent="0" algn="ctr">
              <a:buNone/>
              <a:defRPr sz="5039"/>
            </a:lvl8pPr>
            <a:lvl9pPr marL="11519611" indent="0" algn="ctr">
              <a:buNone/>
              <a:defRPr sz="503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4106860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551764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1149975"/>
            <a:ext cx="6986096" cy="183045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3" y="1149975"/>
            <a:ext cx="20553298" cy="18304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82020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615056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5384888"/>
            <a:ext cx="27944386" cy="8984801"/>
          </a:xfrm>
        </p:spPr>
        <p:txBody>
          <a:bodyPr anchor="b"/>
          <a:lstStyle>
            <a:lvl1pPr>
              <a:defRPr sz="18897"/>
            </a:lvl1pPr>
          </a:lstStyle>
          <a:p>
            <a:r>
              <a:rPr lang="en-US"/>
              <a:t>Click to edit Master title style</a:t>
            </a:r>
            <a:endParaRPr lang="en-US" dirty="0"/>
          </a:p>
        </p:txBody>
      </p:sp>
      <p:sp>
        <p:nvSpPr>
          <p:cNvPr id="3" name="Text Placeholder 2"/>
          <p:cNvSpPr>
            <a:spLocks noGrp="1"/>
          </p:cNvSpPr>
          <p:nvPr>
            <p:ph type="body" idx="1"/>
          </p:nvPr>
        </p:nvSpPr>
        <p:spPr>
          <a:xfrm>
            <a:off x="2210578" y="14454688"/>
            <a:ext cx="27944386" cy="4724895"/>
          </a:xfrm>
        </p:spPr>
        <p:txBody>
          <a:bodyPr/>
          <a:lstStyle>
            <a:lvl1pPr marL="0" indent="0">
              <a:buNone/>
              <a:defRPr sz="7559">
                <a:solidFill>
                  <a:schemeClr val="tx1"/>
                </a:solidFill>
              </a:defRPr>
            </a:lvl1pPr>
            <a:lvl2pPr marL="1439951" indent="0">
              <a:buNone/>
              <a:defRPr sz="6299">
                <a:solidFill>
                  <a:schemeClr val="tx1">
                    <a:tint val="75000"/>
                  </a:schemeClr>
                </a:solidFill>
              </a:defRPr>
            </a:lvl2pPr>
            <a:lvl3pPr marL="2879903" indent="0">
              <a:buNone/>
              <a:defRPr sz="5669">
                <a:solidFill>
                  <a:schemeClr val="tx1">
                    <a:tint val="75000"/>
                  </a:schemeClr>
                </a:solidFill>
              </a:defRPr>
            </a:lvl3pPr>
            <a:lvl4pPr marL="4319854" indent="0">
              <a:buNone/>
              <a:defRPr sz="5039">
                <a:solidFill>
                  <a:schemeClr val="tx1">
                    <a:tint val="75000"/>
                  </a:schemeClr>
                </a:solidFill>
              </a:defRPr>
            </a:lvl4pPr>
            <a:lvl5pPr marL="5759806" indent="0">
              <a:buNone/>
              <a:defRPr sz="5039">
                <a:solidFill>
                  <a:schemeClr val="tx1">
                    <a:tint val="75000"/>
                  </a:schemeClr>
                </a:solidFill>
              </a:defRPr>
            </a:lvl5pPr>
            <a:lvl6pPr marL="7199757" indent="0">
              <a:buNone/>
              <a:defRPr sz="5039">
                <a:solidFill>
                  <a:schemeClr val="tx1">
                    <a:tint val="75000"/>
                  </a:schemeClr>
                </a:solidFill>
              </a:defRPr>
            </a:lvl6pPr>
            <a:lvl7pPr marL="8639708" indent="0">
              <a:buNone/>
              <a:defRPr sz="5039">
                <a:solidFill>
                  <a:schemeClr val="tx1">
                    <a:tint val="75000"/>
                  </a:schemeClr>
                </a:solidFill>
              </a:defRPr>
            </a:lvl7pPr>
            <a:lvl8pPr marL="10079660" indent="0">
              <a:buNone/>
              <a:defRPr sz="5039">
                <a:solidFill>
                  <a:schemeClr val="tx1">
                    <a:tint val="75000"/>
                  </a:schemeClr>
                </a:solidFill>
              </a:defRPr>
            </a:lvl8pPr>
            <a:lvl9pPr marL="11519611" indent="0">
              <a:buNone/>
              <a:defRPr sz="503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3325A9-DA85-5F43-AEBB-17DC52B3D452}"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791028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1" y="5749874"/>
            <a:ext cx="13769697" cy="1370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0" y="5749874"/>
            <a:ext cx="13769697" cy="1370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3325A9-DA85-5F43-AEBB-17DC52B3D452}"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199384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149979"/>
            <a:ext cx="27944386" cy="4174910"/>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5294885"/>
            <a:ext cx="13706415" cy="2594941"/>
          </a:xfrm>
        </p:spPr>
        <p:txBody>
          <a:bodyPr anchor="b"/>
          <a:lstStyle>
            <a:lvl1pPr marL="0" indent="0">
              <a:buNone/>
              <a:defRPr sz="7559" b="1"/>
            </a:lvl1pPr>
            <a:lvl2pPr marL="1439951" indent="0">
              <a:buNone/>
              <a:defRPr sz="6299" b="1"/>
            </a:lvl2pPr>
            <a:lvl3pPr marL="2879903" indent="0">
              <a:buNone/>
              <a:defRPr sz="5669" b="1"/>
            </a:lvl3pPr>
            <a:lvl4pPr marL="4319854" indent="0">
              <a:buNone/>
              <a:defRPr sz="5039" b="1"/>
            </a:lvl4pPr>
            <a:lvl5pPr marL="5759806" indent="0">
              <a:buNone/>
              <a:defRPr sz="5039" b="1"/>
            </a:lvl5pPr>
            <a:lvl6pPr marL="7199757" indent="0">
              <a:buNone/>
              <a:defRPr sz="5039" b="1"/>
            </a:lvl6pPr>
            <a:lvl7pPr marL="8639708" indent="0">
              <a:buNone/>
              <a:defRPr sz="5039" b="1"/>
            </a:lvl7pPr>
            <a:lvl8pPr marL="10079660" indent="0">
              <a:buNone/>
              <a:defRPr sz="5039" b="1"/>
            </a:lvl8pPr>
            <a:lvl9pPr marL="11519611" indent="0">
              <a:buNone/>
              <a:defRPr sz="5039" b="1"/>
            </a:lvl9pPr>
          </a:lstStyle>
          <a:p>
            <a:pPr lvl="0"/>
            <a:r>
              <a:rPr lang="en-US"/>
              <a:t>Edit Master text styles</a:t>
            </a:r>
          </a:p>
        </p:txBody>
      </p:sp>
      <p:sp>
        <p:nvSpPr>
          <p:cNvPr id="4" name="Content Placeholder 3"/>
          <p:cNvSpPr>
            <a:spLocks noGrp="1"/>
          </p:cNvSpPr>
          <p:nvPr>
            <p:ph sz="half" idx="2"/>
          </p:nvPr>
        </p:nvSpPr>
        <p:spPr>
          <a:xfrm>
            <a:off x="2231675" y="7889827"/>
            <a:ext cx="13706415" cy="11604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2" y="5294885"/>
            <a:ext cx="13773917" cy="2594941"/>
          </a:xfrm>
        </p:spPr>
        <p:txBody>
          <a:bodyPr anchor="b"/>
          <a:lstStyle>
            <a:lvl1pPr marL="0" indent="0">
              <a:buNone/>
              <a:defRPr sz="7559" b="1"/>
            </a:lvl1pPr>
            <a:lvl2pPr marL="1439951" indent="0">
              <a:buNone/>
              <a:defRPr sz="6299" b="1"/>
            </a:lvl2pPr>
            <a:lvl3pPr marL="2879903" indent="0">
              <a:buNone/>
              <a:defRPr sz="5669" b="1"/>
            </a:lvl3pPr>
            <a:lvl4pPr marL="4319854" indent="0">
              <a:buNone/>
              <a:defRPr sz="5039" b="1"/>
            </a:lvl4pPr>
            <a:lvl5pPr marL="5759806" indent="0">
              <a:buNone/>
              <a:defRPr sz="5039" b="1"/>
            </a:lvl5pPr>
            <a:lvl6pPr marL="7199757" indent="0">
              <a:buNone/>
              <a:defRPr sz="5039" b="1"/>
            </a:lvl6pPr>
            <a:lvl7pPr marL="8639708" indent="0">
              <a:buNone/>
              <a:defRPr sz="5039" b="1"/>
            </a:lvl7pPr>
            <a:lvl8pPr marL="10079660" indent="0">
              <a:buNone/>
              <a:defRPr sz="5039" b="1"/>
            </a:lvl8pPr>
            <a:lvl9pPr marL="11519611" indent="0">
              <a:buNone/>
              <a:defRPr sz="5039" b="1"/>
            </a:lvl9pPr>
          </a:lstStyle>
          <a:p>
            <a:pPr lvl="0"/>
            <a:r>
              <a:rPr lang="en-US"/>
              <a:t>Edit Master text styles</a:t>
            </a:r>
          </a:p>
        </p:txBody>
      </p:sp>
      <p:sp>
        <p:nvSpPr>
          <p:cNvPr id="6" name="Content Placeholder 5"/>
          <p:cNvSpPr>
            <a:spLocks noGrp="1"/>
          </p:cNvSpPr>
          <p:nvPr>
            <p:ph sz="quarter" idx="4"/>
          </p:nvPr>
        </p:nvSpPr>
        <p:spPr>
          <a:xfrm>
            <a:off x="16402142" y="7889827"/>
            <a:ext cx="13773917" cy="11604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3325A9-DA85-5F43-AEBB-17DC52B3D452}" type="datetimeFigureOut">
              <a:rPr lang="en-US" smtClean="0"/>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28164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3325A9-DA85-5F43-AEBB-17DC52B3D452}" type="datetimeFigureOut">
              <a:rPr lang="en-US" smtClean="0"/>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998335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325A9-DA85-5F43-AEBB-17DC52B3D452}" type="datetimeFigureOut">
              <a:rPr lang="en-US" smtClean="0"/>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782107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439968"/>
            <a:ext cx="10449614" cy="5039889"/>
          </a:xfrm>
        </p:spPr>
        <p:txBody>
          <a:bodyPr anchor="b"/>
          <a:lstStyle>
            <a:lvl1pPr>
              <a:defRPr sz="10078"/>
            </a:lvl1pPr>
          </a:lstStyle>
          <a:p>
            <a:r>
              <a:rPr lang="en-US"/>
              <a:t>Click to edit Master title style</a:t>
            </a:r>
            <a:endParaRPr lang="en-US" dirty="0"/>
          </a:p>
        </p:txBody>
      </p:sp>
      <p:sp>
        <p:nvSpPr>
          <p:cNvPr id="3" name="Content Placeholder 2"/>
          <p:cNvSpPr>
            <a:spLocks noGrp="1"/>
          </p:cNvSpPr>
          <p:nvPr>
            <p:ph idx="1"/>
          </p:nvPr>
        </p:nvSpPr>
        <p:spPr>
          <a:xfrm>
            <a:off x="13773917" y="3109937"/>
            <a:ext cx="16402140" cy="15349662"/>
          </a:xfrm>
        </p:spPr>
        <p:txBody>
          <a:bodyPr/>
          <a:lstStyle>
            <a:lvl1pPr>
              <a:defRPr sz="10078"/>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6479857"/>
            <a:ext cx="10449614" cy="12004738"/>
          </a:xfrm>
        </p:spPr>
        <p:txBody>
          <a:bodyPr/>
          <a:lstStyle>
            <a:lvl1pPr marL="0" indent="0">
              <a:buNone/>
              <a:defRPr sz="5039"/>
            </a:lvl1pPr>
            <a:lvl2pPr marL="1439951" indent="0">
              <a:buNone/>
              <a:defRPr sz="4409"/>
            </a:lvl2pPr>
            <a:lvl3pPr marL="2879903" indent="0">
              <a:buNone/>
              <a:defRPr sz="3779"/>
            </a:lvl3pPr>
            <a:lvl4pPr marL="4319854" indent="0">
              <a:buNone/>
              <a:defRPr sz="3150"/>
            </a:lvl4pPr>
            <a:lvl5pPr marL="5759806" indent="0">
              <a:buNone/>
              <a:defRPr sz="3150"/>
            </a:lvl5pPr>
            <a:lvl6pPr marL="7199757" indent="0">
              <a:buNone/>
              <a:defRPr sz="3150"/>
            </a:lvl6pPr>
            <a:lvl7pPr marL="8639708" indent="0">
              <a:buNone/>
              <a:defRPr sz="3150"/>
            </a:lvl7pPr>
            <a:lvl8pPr marL="10079660" indent="0">
              <a:buNone/>
              <a:defRPr sz="3150"/>
            </a:lvl8pPr>
            <a:lvl9pPr marL="11519611"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603325A9-DA85-5F43-AEBB-17DC52B3D452}"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805812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439968"/>
            <a:ext cx="10449614" cy="5039889"/>
          </a:xfrm>
        </p:spPr>
        <p:txBody>
          <a:bodyPr anchor="b"/>
          <a:lstStyle>
            <a:lvl1pPr>
              <a:defRPr sz="1007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17" y="3109937"/>
            <a:ext cx="16402140" cy="15349662"/>
          </a:xfrm>
        </p:spPr>
        <p:txBody>
          <a:bodyPr anchor="t"/>
          <a:lstStyle>
            <a:lvl1pPr marL="0" indent="0">
              <a:buNone/>
              <a:defRPr sz="10078"/>
            </a:lvl1pPr>
            <a:lvl2pPr marL="1439951" indent="0">
              <a:buNone/>
              <a:defRPr sz="8819"/>
            </a:lvl2pPr>
            <a:lvl3pPr marL="2879903" indent="0">
              <a:buNone/>
              <a:defRPr sz="7559"/>
            </a:lvl3pPr>
            <a:lvl4pPr marL="4319854" indent="0">
              <a:buNone/>
              <a:defRPr sz="6299"/>
            </a:lvl4pPr>
            <a:lvl5pPr marL="5759806" indent="0">
              <a:buNone/>
              <a:defRPr sz="6299"/>
            </a:lvl5pPr>
            <a:lvl6pPr marL="7199757" indent="0">
              <a:buNone/>
              <a:defRPr sz="6299"/>
            </a:lvl6pPr>
            <a:lvl7pPr marL="8639708" indent="0">
              <a:buNone/>
              <a:defRPr sz="6299"/>
            </a:lvl7pPr>
            <a:lvl8pPr marL="10079660" indent="0">
              <a:buNone/>
              <a:defRPr sz="6299"/>
            </a:lvl8pPr>
            <a:lvl9pPr marL="11519611" indent="0">
              <a:buNone/>
              <a:defRPr sz="6299"/>
            </a:lvl9pPr>
          </a:lstStyle>
          <a:p>
            <a:r>
              <a:rPr lang="en-US"/>
              <a:t>Click icon to add picture</a:t>
            </a:r>
            <a:endParaRPr lang="en-US" dirty="0"/>
          </a:p>
        </p:txBody>
      </p:sp>
      <p:sp>
        <p:nvSpPr>
          <p:cNvPr id="4" name="Text Placeholder 3"/>
          <p:cNvSpPr>
            <a:spLocks noGrp="1"/>
          </p:cNvSpPr>
          <p:nvPr>
            <p:ph type="body" sz="half" idx="2"/>
          </p:nvPr>
        </p:nvSpPr>
        <p:spPr>
          <a:xfrm>
            <a:off x="2231671" y="6479857"/>
            <a:ext cx="10449614" cy="12004738"/>
          </a:xfrm>
        </p:spPr>
        <p:txBody>
          <a:bodyPr/>
          <a:lstStyle>
            <a:lvl1pPr marL="0" indent="0">
              <a:buNone/>
              <a:defRPr sz="5039"/>
            </a:lvl1pPr>
            <a:lvl2pPr marL="1439951" indent="0">
              <a:buNone/>
              <a:defRPr sz="4409"/>
            </a:lvl2pPr>
            <a:lvl3pPr marL="2879903" indent="0">
              <a:buNone/>
              <a:defRPr sz="3779"/>
            </a:lvl3pPr>
            <a:lvl4pPr marL="4319854" indent="0">
              <a:buNone/>
              <a:defRPr sz="3150"/>
            </a:lvl4pPr>
            <a:lvl5pPr marL="5759806" indent="0">
              <a:buNone/>
              <a:defRPr sz="3150"/>
            </a:lvl5pPr>
            <a:lvl6pPr marL="7199757" indent="0">
              <a:buNone/>
              <a:defRPr sz="3150"/>
            </a:lvl6pPr>
            <a:lvl7pPr marL="8639708" indent="0">
              <a:buNone/>
              <a:defRPr sz="3150"/>
            </a:lvl7pPr>
            <a:lvl8pPr marL="10079660" indent="0">
              <a:buNone/>
              <a:defRPr sz="3150"/>
            </a:lvl8pPr>
            <a:lvl9pPr marL="11519611"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603325A9-DA85-5F43-AEBB-17DC52B3D452}"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580855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1149979"/>
            <a:ext cx="27944386" cy="417491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451" y="5749874"/>
            <a:ext cx="27944386" cy="137047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451" y="20019564"/>
            <a:ext cx="7289840" cy="1149975"/>
          </a:xfrm>
          <a:prstGeom prst="rect">
            <a:avLst/>
          </a:prstGeom>
        </p:spPr>
        <p:txBody>
          <a:bodyPr vert="horz" lIns="91440" tIns="45720" rIns="91440" bIns="45720" rtlCol="0" anchor="ctr"/>
          <a:lstStyle>
            <a:lvl1pPr algn="l">
              <a:defRPr sz="3779">
                <a:solidFill>
                  <a:schemeClr val="tx1">
                    <a:tint val="75000"/>
                  </a:schemeClr>
                </a:solidFill>
              </a:defRPr>
            </a:lvl1pPr>
          </a:lstStyle>
          <a:p>
            <a:fld id="{603325A9-DA85-5F43-AEBB-17DC52B3D452}" type="datetimeFigureOut">
              <a:rPr lang="en-US" smtClean="0"/>
              <a:t>1/15/2025</a:t>
            </a:fld>
            <a:endParaRPr lang="en-US"/>
          </a:p>
        </p:txBody>
      </p:sp>
      <p:sp>
        <p:nvSpPr>
          <p:cNvPr id="5" name="Footer Placeholder 4"/>
          <p:cNvSpPr>
            <a:spLocks noGrp="1"/>
          </p:cNvSpPr>
          <p:nvPr>
            <p:ph type="ftr" sz="quarter" idx="3"/>
          </p:nvPr>
        </p:nvSpPr>
        <p:spPr>
          <a:xfrm>
            <a:off x="10732264" y="20019564"/>
            <a:ext cx="10934760" cy="1149975"/>
          </a:xfrm>
          <a:prstGeom prst="rect">
            <a:avLst/>
          </a:prstGeom>
        </p:spPr>
        <p:txBody>
          <a:bodyPr vert="horz" lIns="91440" tIns="45720" rIns="91440" bIns="45720" rtlCol="0" anchor="ctr"/>
          <a:lstStyle>
            <a:lvl1pPr algn="ctr">
              <a:defRPr sz="377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881997" y="20019564"/>
            <a:ext cx="7289840" cy="1149975"/>
          </a:xfrm>
          <a:prstGeom prst="rect">
            <a:avLst/>
          </a:prstGeom>
        </p:spPr>
        <p:txBody>
          <a:bodyPr vert="horz" lIns="91440" tIns="45720" rIns="91440" bIns="45720" rtlCol="0" anchor="ctr"/>
          <a:lstStyle>
            <a:lvl1pPr algn="r">
              <a:defRPr sz="3779">
                <a:solidFill>
                  <a:schemeClr val="tx1">
                    <a:tint val="75000"/>
                  </a:schemeClr>
                </a:solidFill>
              </a:defRPr>
            </a:lvl1pPr>
          </a:lstStyle>
          <a:p>
            <a:fld id="{78B72726-D5C5-6B40-98DB-ED103EB488F5}" type="slidenum">
              <a:rPr lang="en-US" smtClean="0"/>
              <a:t>‹#›</a:t>
            </a:fld>
            <a:endParaRPr lang="en-US"/>
          </a:p>
        </p:txBody>
      </p:sp>
    </p:spTree>
    <p:extLst>
      <p:ext uri="{BB962C8B-B14F-4D97-AF65-F5344CB8AC3E}">
        <p14:creationId xmlns:p14="http://schemas.microsoft.com/office/powerpoint/2010/main" val="1307750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79903" rtl="0" eaLnBrk="1" latinLnBrk="0" hangingPunct="1">
        <a:lnSpc>
          <a:spcPct val="90000"/>
        </a:lnSpc>
        <a:spcBef>
          <a:spcPct val="0"/>
        </a:spcBef>
        <a:buNone/>
        <a:defRPr sz="13858" kern="1200">
          <a:solidFill>
            <a:schemeClr val="tx1"/>
          </a:solidFill>
          <a:latin typeface="+mj-lt"/>
          <a:ea typeface="+mj-ea"/>
          <a:cs typeface="+mj-cs"/>
        </a:defRPr>
      </a:lvl1pPr>
    </p:titleStyle>
    <p:bodyStyle>
      <a:lvl1pPr marL="719976" indent="-719976" algn="l" defTabSz="2879903"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59927" indent="-719976" algn="l" defTabSz="2879903"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599879" indent="-719976" algn="l" defTabSz="2879903"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39830"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79781"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19733"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59684"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799636"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39587"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79903" rtl="0" eaLnBrk="1" latinLnBrk="0" hangingPunct="1">
        <a:defRPr sz="5669" kern="1200">
          <a:solidFill>
            <a:schemeClr val="tx1"/>
          </a:solidFill>
          <a:latin typeface="+mn-lt"/>
          <a:ea typeface="+mn-ea"/>
          <a:cs typeface="+mn-cs"/>
        </a:defRPr>
      </a:lvl1pPr>
      <a:lvl2pPr marL="1439951" algn="l" defTabSz="2879903" rtl="0" eaLnBrk="1" latinLnBrk="0" hangingPunct="1">
        <a:defRPr sz="5669" kern="1200">
          <a:solidFill>
            <a:schemeClr val="tx1"/>
          </a:solidFill>
          <a:latin typeface="+mn-lt"/>
          <a:ea typeface="+mn-ea"/>
          <a:cs typeface="+mn-cs"/>
        </a:defRPr>
      </a:lvl2pPr>
      <a:lvl3pPr marL="2879903" algn="l" defTabSz="2879903" rtl="0" eaLnBrk="1" latinLnBrk="0" hangingPunct="1">
        <a:defRPr sz="5669" kern="1200">
          <a:solidFill>
            <a:schemeClr val="tx1"/>
          </a:solidFill>
          <a:latin typeface="+mn-lt"/>
          <a:ea typeface="+mn-ea"/>
          <a:cs typeface="+mn-cs"/>
        </a:defRPr>
      </a:lvl3pPr>
      <a:lvl4pPr marL="4319854" algn="l" defTabSz="2879903" rtl="0" eaLnBrk="1" latinLnBrk="0" hangingPunct="1">
        <a:defRPr sz="5669" kern="1200">
          <a:solidFill>
            <a:schemeClr val="tx1"/>
          </a:solidFill>
          <a:latin typeface="+mn-lt"/>
          <a:ea typeface="+mn-ea"/>
          <a:cs typeface="+mn-cs"/>
        </a:defRPr>
      </a:lvl4pPr>
      <a:lvl5pPr marL="5759806" algn="l" defTabSz="2879903" rtl="0" eaLnBrk="1" latinLnBrk="0" hangingPunct="1">
        <a:defRPr sz="5669" kern="1200">
          <a:solidFill>
            <a:schemeClr val="tx1"/>
          </a:solidFill>
          <a:latin typeface="+mn-lt"/>
          <a:ea typeface="+mn-ea"/>
          <a:cs typeface="+mn-cs"/>
        </a:defRPr>
      </a:lvl5pPr>
      <a:lvl6pPr marL="7199757" algn="l" defTabSz="2879903" rtl="0" eaLnBrk="1" latinLnBrk="0" hangingPunct="1">
        <a:defRPr sz="5669" kern="1200">
          <a:solidFill>
            <a:schemeClr val="tx1"/>
          </a:solidFill>
          <a:latin typeface="+mn-lt"/>
          <a:ea typeface="+mn-ea"/>
          <a:cs typeface="+mn-cs"/>
        </a:defRPr>
      </a:lvl6pPr>
      <a:lvl7pPr marL="8639708" algn="l" defTabSz="2879903" rtl="0" eaLnBrk="1" latinLnBrk="0" hangingPunct="1">
        <a:defRPr sz="5669" kern="1200">
          <a:solidFill>
            <a:schemeClr val="tx1"/>
          </a:solidFill>
          <a:latin typeface="+mn-lt"/>
          <a:ea typeface="+mn-ea"/>
          <a:cs typeface="+mn-cs"/>
        </a:defRPr>
      </a:lvl7pPr>
      <a:lvl8pPr marL="10079660" algn="l" defTabSz="2879903" rtl="0" eaLnBrk="1" latinLnBrk="0" hangingPunct="1">
        <a:defRPr sz="5669" kern="1200">
          <a:solidFill>
            <a:schemeClr val="tx1"/>
          </a:solidFill>
          <a:latin typeface="+mn-lt"/>
          <a:ea typeface="+mn-ea"/>
          <a:cs typeface="+mn-cs"/>
        </a:defRPr>
      </a:lvl8pPr>
      <a:lvl9pPr marL="11519611" algn="l" defTabSz="2879903"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https://doi.org/10.1111/all.1623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1247F3B-AFDE-D84C-B3F7-2458C471E76C}"/>
              </a:ext>
            </a:extLst>
          </p:cNvPr>
          <p:cNvSpPr/>
          <p:nvPr/>
        </p:nvSpPr>
        <p:spPr>
          <a:xfrm>
            <a:off x="9029474" y="20682551"/>
            <a:ext cx="23235552" cy="369332"/>
          </a:xfrm>
          <a:prstGeom prst="rect">
            <a:avLst/>
          </a:prstGeom>
        </p:spPr>
        <p:txBody>
          <a:bodyPr wrap="square">
            <a:spAutoFit/>
          </a:bodyPr>
          <a:lstStyle/>
          <a:p>
            <a:pPr algn="r"/>
            <a:r>
              <a:rPr lang="en-US" sz="1800" dirty="0">
                <a:solidFill>
                  <a:srgbClr val="204894"/>
                </a:solidFill>
                <a:latin typeface="Arial" panose="020B0604020202020204" pitchFamily="34" charset="0"/>
                <a:cs typeface="Arial" panose="020B0604020202020204" pitchFamily="34" charset="0"/>
              </a:rPr>
              <a:t>© 2019 EAACI and John Wiley and Sons A/S. Published by John Wiley and Sons Ltd.</a:t>
            </a:r>
            <a:endParaRPr lang="en-US" sz="1000" dirty="0">
              <a:solidFill>
                <a:srgbClr val="204894"/>
              </a:solidFill>
              <a:latin typeface="Arial" panose="020B0604020202020204" pitchFamily="34" charset="0"/>
              <a:ea typeface="Apple Symbols" panose="02000000000000000000" pitchFamily="2" charset="-79"/>
              <a:cs typeface="Arial" panose="020B0604020202020204" pitchFamily="34" charset="0"/>
            </a:endParaRPr>
          </a:p>
        </p:txBody>
      </p:sp>
      <p:pic>
        <p:nvPicPr>
          <p:cNvPr id="12" name="Picture 11">
            <a:extLst>
              <a:ext uri="{FF2B5EF4-FFF2-40B4-BE49-F238E27FC236}">
                <a16:creationId xmlns:a16="http://schemas.microsoft.com/office/drawing/2014/main" id="{B003E36D-4A87-5A42-A292-5F0A851C408E}"/>
              </a:ext>
            </a:extLst>
          </p:cNvPr>
          <p:cNvPicPr>
            <a:picLocks noChangeAspect="1"/>
          </p:cNvPicPr>
          <p:nvPr/>
        </p:nvPicPr>
        <p:blipFill rotWithShape="1">
          <a:blip r:embed="rId3"/>
          <a:srcRect l="-1" t="3911" r="56231" b="16260"/>
          <a:stretch/>
        </p:blipFill>
        <p:spPr>
          <a:xfrm>
            <a:off x="0" y="19587275"/>
            <a:ext cx="9029474" cy="1537413"/>
          </a:xfrm>
          <a:prstGeom prst="rect">
            <a:avLst/>
          </a:prstGeom>
        </p:spPr>
      </p:pic>
      <p:sp>
        <p:nvSpPr>
          <p:cNvPr id="13" name="Rectangle 12">
            <a:extLst>
              <a:ext uri="{FF2B5EF4-FFF2-40B4-BE49-F238E27FC236}">
                <a16:creationId xmlns:a16="http://schemas.microsoft.com/office/drawing/2014/main" id="{54EA7365-D93A-E04E-BDE3-2E4B43CB1674}"/>
              </a:ext>
            </a:extLst>
          </p:cNvPr>
          <p:cNvSpPr/>
          <p:nvPr/>
        </p:nvSpPr>
        <p:spPr>
          <a:xfrm>
            <a:off x="0" y="21396960"/>
            <a:ext cx="32399288" cy="255994"/>
          </a:xfrm>
          <a:prstGeom prst="rect">
            <a:avLst/>
          </a:prstGeom>
          <a:solidFill>
            <a:srgbClr val="2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A838707-6378-5841-8DB8-4ADF7D522E3B}"/>
              </a:ext>
            </a:extLst>
          </p:cNvPr>
          <p:cNvSpPr/>
          <p:nvPr/>
        </p:nvSpPr>
        <p:spPr>
          <a:xfrm>
            <a:off x="-1" y="21177542"/>
            <a:ext cx="32399288" cy="113711"/>
          </a:xfrm>
          <a:prstGeom prst="rect">
            <a:avLst/>
          </a:prstGeom>
          <a:solidFill>
            <a:srgbClr val="2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FF6694-04C9-8E48-ABE1-DA48EF9C3762}"/>
              </a:ext>
            </a:extLst>
          </p:cNvPr>
          <p:cNvSpPr/>
          <p:nvPr/>
        </p:nvSpPr>
        <p:spPr>
          <a:xfrm>
            <a:off x="683418" y="823848"/>
            <a:ext cx="31032449" cy="3046988"/>
          </a:xfrm>
          <a:prstGeom prst="rect">
            <a:avLst/>
          </a:prstGeom>
          <a:ln>
            <a:noFill/>
          </a:ln>
        </p:spPr>
        <p:txBody>
          <a:bodyPr wrap="square">
            <a:spAutoFit/>
          </a:bodyPr>
          <a:lstStyle/>
          <a:p>
            <a:pPr algn="ctr">
              <a:lnSpc>
                <a:spcPct val="150000"/>
              </a:lnSpc>
            </a:pPr>
            <a:r>
              <a:rPr lang="en-US" sz="4800" b="1" dirty="0">
                <a:solidFill>
                  <a:srgbClr val="204894"/>
                </a:solidFill>
                <a:latin typeface="Arial" panose="020B0604020202020204" pitchFamily="34" charset="0"/>
                <a:cs typeface="Arial" panose="020B0604020202020204" pitchFamily="34" charset="0"/>
              </a:rPr>
              <a:t>Allergenic potency of various foods of mammalian origin in patients with α-Gal syndrome</a:t>
            </a:r>
          </a:p>
          <a:p>
            <a:pPr algn="ctr">
              <a:lnSpc>
                <a:spcPct val="150000"/>
              </a:lnSpc>
            </a:pPr>
            <a:r>
              <a:rPr lang="en-US" sz="4800" dirty="0">
                <a:solidFill>
                  <a:srgbClr val="204894"/>
                </a:solidFill>
                <a:latin typeface="Arial" panose="020B0604020202020204" pitchFamily="34" charset="0"/>
                <a:cs typeface="Arial" panose="020B0604020202020204" pitchFamily="34" charset="0"/>
              </a:rPr>
              <a:t>Marija Perusko,  Jeanette Grundström,  Maria Eldh,  Annika Reinhardt,  Verena Fuhrmann,  et al.</a:t>
            </a:r>
          </a:p>
          <a:p>
            <a:pPr algn="ctr"/>
            <a:endParaRPr lang="en-US" sz="4800" dirty="0">
              <a:solidFill>
                <a:srgbClr val="204894"/>
              </a:solidFill>
              <a:latin typeface="Arial" panose="020B0604020202020204" pitchFamily="34" charset="0"/>
              <a:ea typeface="Apple Symbols" panose="02000000000000000000" pitchFamily="2" charset="-79"/>
              <a:cs typeface="Arial" panose="020B0604020202020204" pitchFamily="34" charset="0"/>
            </a:endParaRPr>
          </a:p>
        </p:txBody>
      </p:sp>
      <p:sp>
        <p:nvSpPr>
          <p:cNvPr id="2" name="Rectangle 1">
            <a:extLst>
              <a:ext uri="{FF2B5EF4-FFF2-40B4-BE49-F238E27FC236}">
                <a16:creationId xmlns:a16="http://schemas.microsoft.com/office/drawing/2014/main" id="{D6C44DA0-6EA1-3C49-80E6-A967F6AD1E69}"/>
              </a:ext>
            </a:extLst>
          </p:cNvPr>
          <p:cNvSpPr/>
          <p:nvPr/>
        </p:nvSpPr>
        <p:spPr>
          <a:xfrm>
            <a:off x="6125675" y="18269773"/>
            <a:ext cx="20147933" cy="1200329"/>
          </a:xfrm>
          <a:prstGeom prst="rect">
            <a:avLst/>
          </a:prstGeom>
        </p:spPr>
        <p:txBody>
          <a:bodyPr wrap="square">
            <a:spAutoFit/>
          </a:bodyPr>
          <a:lstStyle/>
          <a:p>
            <a:pPr algn="ctr"/>
            <a:r>
              <a:rPr lang="en-US" sz="3600" i="1" dirty="0">
                <a:solidFill>
                  <a:srgbClr val="204894"/>
                </a:solidFill>
                <a:latin typeface="Arial" panose="020B0604020202020204" pitchFamily="34" charset="0"/>
                <a:cs typeface="Arial" panose="020B0604020202020204" pitchFamily="34" charset="0"/>
              </a:rPr>
              <a:t>Allergy</a:t>
            </a:r>
            <a:r>
              <a:rPr lang="en-US" sz="3600" dirty="0">
                <a:solidFill>
                  <a:srgbClr val="204894"/>
                </a:solidFill>
                <a:latin typeface="Arial" panose="020B0604020202020204" pitchFamily="34" charset="0"/>
                <a:cs typeface="Arial" panose="020B0604020202020204" pitchFamily="34" charset="0"/>
              </a:rPr>
              <a:t>.  2025; </a:t>
            </a:r>
            <a:r>
              <a:rPr lang="en-US" sz="3600">
                <a:solidFill>
                  <a:srgbClr val="204894"/>
                </a:solidFill>
                <a:latin typeface="Arial" panose="020B0604020202020204" pitchFamily="34" charset="0"/>
                <a:cs typeface="Arial" panose="020B0604020202020204" pitchFamily="34" charset="0"/>
              </a:rPr>
              <a:t>pages:181-192</a:t>
            </a:r>
          </a:p>
          <a:p>
            <a:pPr algn="ctr"/>
            <a:r>
              <a:rPr lang="en-US" sz="3600">
                <a:solidFill>
                  <a:srgbClr val="204894"/>
                </a:solidFill>
                <a:latin typeface="Arial" panose="020B0604020202020204" pitchFamily="34" charset="0"/>
                <a:cs typeface="Arial" panose="020B0604020202020204" pitchFamily="34" charset="0"/>
                <a:hlinkClick r:id="rId4"/>
              </a:rPr>
              <a:t>https</a:t>
            </a:r>
            <a:r>
              <a:rPr lang="en-US" sz="3600" dirty="0">
                <a:solidFill>
                  <a:srgbClr val="204894"/>
                </a:solidFill>
                <a:latin typeface="Arial" panose="020B0604020202020204" pitchFamily="34" charset="0"/>
                <a:cs typeface="Arial" panose="020B0604020202020204" pitchFamily="34" charset="0"/>
                <a:hlinkClick r:id="rId4"/>
              </a:rPr>
              <a:t>://doi.org/10.1111/all.16235</a:t>
            </a:r>
            <a:r>
              <a:rPr lang="en-US" sz="3600" dirty="0">
                <a:solidFill>
                  <a:srgbClr val="204894"/>
                </a:solidFill>
                <a:latin typeface="Arial" panose="020B0604020202020204" pitchFamily="34" charset="0"/>
                <a:cs typeface="Arial" panose="020B0604020202020204" pitchFamily="34" charset="0"/>
              </a:rPr>
              <a:t> </a:t>
            </a:r>
          </a:p>
        </p:txBody>
      </p:sp>
      <p:pic>
        <p:nvPicPr>
          <p:cNvPr id="16" name="Picture 15" descr="all.16235.jpg"/>
          <p:cNvPicPr>
            <a:picLocks noChangeAspect="1"/>
          </p:cNvPicPr>
          <p:nvPr/>
        </p:nvPicPr>
        <p:blipFill>
          <a:blip r:embed="rId5"/>
          <a:stretch>
            <a:fillRect/>
          </a:stretch>
        </p:blipFill>
        <p:spPr>
          <a:xfrm>
            <a:off x="6480313" y="4693923"/>
            <a:ext cx="19893600" cy="13262400"/>
          </a:xfrm>
          <a:prstGeom prst="rect">
            <a:avLst/>
          </a:prstGeom>
        </p:spPr>
      </p:pic>
    </p:spTree>
    <p:extLst>
      <p:ext uri="{BB962C8B-B14F-4D97-AF65-F5344CB8AC3E}">
        <p14:creationId xmlns:p14="http://schemas.microsoft.com/office/powerpoint/2010/main" val="1666903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152</Words>
  <Application>Microsoft Office PowerPoint</Application>
  <PresentationFormat>Custom</PresentationFormat>
  <Paragraphs>11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Globinska</dc:creator>
  <cp:lastModifiedBy>allergy</cp:lastModifiedBy>
  <cp:revision>21</cp:revision>
  <cp:lastPrinted>2019-03-05T14:03:58Z</cp:lastPrinted>
  <dcterms:created xsi:type="dcterms:W3CDTF">2019-03-05T14:03:40Z</dcterms:created>
  <dcterms:modified xsi:type="dcterms:W3CDTF">2025-01-15T19:41:48Z</dcterms:modified>
</cp:coreProperties>
</file>