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longitudinal patterns of egg sensitization can be classified into three patterns: persistent, early-onset remitting, and no/low grade sensitization.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Approximately 20% of the children in the persistent sensitization had unresolved egg allergy in late childhood.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Only children exhibiting the persistent sensitization significantly associated with FLG loss-of-function mutations.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Trajectories of egg sensitization in childhood: Two birth cohorts in Asia and Europe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Toshinori Nakamura,  Taiji Nakano,  Angela Simpson,  Michihiro Kono,  John A. Curtin,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193-204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://doi.org/10.1111/all.16264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2025-01-15T19:42:14Z</dcterms:modified>
</cp:coreProperties>
</file>