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Basophil activation test is able to identify Type I IgE-mediated hypersensitivity reactions with a high sensitivity and specificity when using as activation markers CD63 or CD203c or the combination of both markers.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Drug provocation test is safe even in the delabeling of grade 2 chemotherapy hypersensitivity reactions.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Non-hypersensitivity patients are mainly taxanes and indeterminate phenotypes.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Basophil activation test is a complementary tool in the diagnosis of immediate reactions to platinum salts and taxanes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Gádor Bogas,  Adriana Ariza,  Paula Vázquez-Revuelta,  Marina Labella,  Ricardo Madrigal-Burgaleta,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2025;pages: 271-286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https://doi.org/10.1111/all.16296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2025-01-15T19:42:57Z</dcterms:modified>
</cp:coreProperties>
</file>