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Shared decision-making helps enable patients to make decisions based on their individual goals, values and preferences.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Few shared decision-making tools exists to assist patients in the shared decision-making process regarding initiating food allergy treatment.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decision-aid is associated with low decisional-conflict, high decisional self-efficacy, and appropriate for any age child where the family is considering oral immunotherapy to any allergen.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33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and acceptability of a decision-aid for food allergy oral immunotherapy in children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Aikaterini Anagnostou,  Elissa M. Abrams,  Melanie Carver,  Edmond S. Chan,  Sanaz Eftekhari,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2025;pages:205-214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://doi.org/10.1111/all.16332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3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147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2025-01-15T19:43:47Z</dcterms:modified>
</cp:coreProperties>
</file>