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Hoxb8 MAT demonstrates high diagnostic accuracy, as determined by measuring blinded sera from a prospectively enrolled, pre-validated peanut allergy cohort.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Similar to the BAT, the Hoxb8 MAT distinguishes between allergic and non-allergic patients who underwent clinically indicated OFCs to peanut.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Additionally, it has the ability to accurately classify sera from BAT non-responders.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utility analysis of the Hoxb8 mast cell activation test for the diagnosis of peanut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Noemi Bachmeier-Zbären,  Alper Celik,  Robin van Brummelen,  Nadine Roos,  Melanie Steinmann,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2025;pages:215-226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://doi.org/10.1111/all.16341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2025-01-15T19:44:12Z</dcterms:modified>
</cp:coreProperties>
</file>