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Serum specific IgE to alpha-gal (present in mammalian meat) was assessed in &gt;11,000 adults from Danish population-based health examination studies performed during 1990 to 2017.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prevalence of alpha-gal sensitization more than doubled from 1990 to 2017.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Older age, male sex, blood group A, aeroallergen sensitization, and cat at home were associated with increased odds of alpha-gal sensitization.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prevalence of galactose-α-1,3-galactose sensitization in the Danish general adult population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Katja Biering Leth-Møller,  Marianne van Hage,  Danijela Apostolovic,  Jennifer Astrup Sørensen,  Christian Vestergaard,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pages:297-308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2025-01-15T19:45:00Z</dcterms:modified>
</cp:coreProperties>
</file>