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Dupilumab was well tolerated in children and adolescent patients with peanut allergy, and safety was consistent with known dupilumab safety profile.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Dupilumab monotherapy treatment for 24 weeks did not induce tolerability to peanut after food challenge, however, allergic reactions of grade 2 or higher numerically decreased.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Dupilumab treatment resulted in around a 50% reduction in total IgE and ps-IgE.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and Safety of Dupilumab in Children With Peanut Allergy: A Multicenter, Open-Label, Phase II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Sayantani B. Sindher,  Kari C. Nadeau,  R. Sharon Chinthrajah,  Jeffrey G. Leflein,  Philippe Bégin,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pages:227-237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https://doi.org/10.1111/all.16404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2025-01-15T19:45:45Z</dcterms:modified>
</cp:coreProperties>
</file>