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investigates genetic susceptibility to food allergy in an adult population.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One genome-wide significant locus near HLA-DPA1 was identified to be associated with hazelnut allergy.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Co-occurrence of tree nuts and apple allergies with allergic rhinitis in adults is very common.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41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Genome-Wide Association Study Reveals a Causal Relationship Between Allergic Rhinitis and Hazelnut Allergy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Yidan Sun,  Judith M. Vonk,  Elin T. G. Kersten,  Cancan Qi,  Aline B. Sprikkelman,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pages:309-318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https://doi.org/10.1111/all.16411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4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130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2025-01-15T19:46:23Z</dcterms:modified>
</cp:coreProperties>
</file>