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We performed the first non-inferiority diagnostic study comparing food challenge outcome.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Open food challenge outcome was found to be non-inferior compared to double-blind placebo-controlled food challenges for children aged 4 years and older, suspected of cashew nut, hazelnut or peanut allergy.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Our results imply that less demanding open food challenges may be implemented for selected children in clinical practice.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42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of Double-Blind and Open Food Challenges for the Diagnosis of Food Allergy in Childhood: The ALDORADO Study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Wouter W. de Weger,  Aline. B. Sprikkelman,  Catherina. E. M. Herpertz,  Gerbrich N. van der Meulen,  Judith. M. Vonk,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pages:248-257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https://doi.org/10.1111/all.16428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42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165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2025-01-15T19:47:41Z</dcterms:modified>
</cp:coreProperties>
</file>