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mouse model of allergic contact dermatitis, sensitization with DNFB increased numbers of CD8+ TRM cells and expression of IFN-γ with prolonged downregulation of KRT5 and KRT14 in the epidermis.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Depletion of CD8+ T cells prevented this effect.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keratinocytes, IFN-γ and DNBS synergistically down-regulated the expression of KRT5 and KRT14.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Cells Induce Prolonged Downregulation of Barrier Molecules in a Mouse Model of Allergic Contact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Vaher,  Anne-Sofie Ø. Gadsbøll,  Alexandra T. Seibel,  Martin Kongsbak-Wismann,  Rebecca K. D. Lohmann,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Pages: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https://doi.org/10.1111/all.16421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2025-07-12T20:37:44Z</dcterms:modified>
</cp:coreProperties>
</file>