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Mepolizumab and Omalizumab induce a distinct clinical effect.
• Mepolizumab and Omalizumab induce both common and treatment-specific metabolic and protein profiles over time in patients with severe asthma.
• Multi-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integration and ROC curve analyses reveal a specific set of biomolecules suggesting their value as potential biomarkers for Mepolizumab treatment.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Multiomic Integration Analysis for Monitoring Severe Asthma Treated With Mepolizumab or Omalizumab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Nuria Contreras,  Andrea Escolar-Peña,  María I. Delgado-Dolset,  Paloma Fernández,  David Obeso,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https://doi.org/10.1111/all.16434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2025-07-12T20:38:24Z</dcterms:modified>
</cp:coreProperties>
</file>