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aims to identify maternal, infantile, and environmental determinants of the milk microbiome in a large cohort of allergic mothers.
• Season of infant birth is the strongest determinant for the milk microbiome of allergic mothers.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milk microbiome also varied according to the type of maternal allergic disease.
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Exclusive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breastfeeding significantly lower milk microbiome richness.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Maternal Allergic Disease Phenotype and Infant Birth Season Influence the Human Milk Microbiome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Jie Ma,  Debra J. Palmer,  Donna Geddes,  Ching Tat Lai,  Alethea Rea,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43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Pages:</a:t>
            </a:r>
            <a:r>
              <a:rPr lang="en-CH"/>
              <a:t>1967-1981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https://doi.org/10.1111/all.16442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142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2025-07-15T19:57:51Z</dcterms:modified>
</cp:coreProperties>
</file>